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20" r:id="rId3"/>
    <p:sldId id="321" r:id="rId4"/>
    <p:sldId id="263" r:id="rId5"/>
    <p:sldId id="317" r:id="rId6"/>
    <p:sldId id="318" r:id="rId7"/>
    <p:sldId id="319" r:id="rId8"/>
    <p:sldId id="331" r:id="rId9"/>
    <p:sldId id="322" r:id="rId10"/>
    <p:sldId id="286" r:id="rId11"/>
    <p:sldId id="285" r:id="rId12"/>
    <p:sldId id="324" r:id="rId13"/>
    <p:sldId id="287" r:id="rId14"/>
    <p:sldId id="325" r:id="rId15"/>
    <p:sldId id="326" r:id="rId16"/>
    <p:sldId id="288" r:id="rId17"/>
    <p:sldId id="289" r:id="rId18"/>
    <p:sldId id="328" r:id="rId19"/>
    <p:sldId id="327" r:id="rId20"/>
    <p:sldId id="329" r:id="rId21"/>
    <p:sldId id="330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261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4FA1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39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2DCD80-ADBD-4052-ADF7-4BBC8A13DF33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B2B1A3-98A1-4258-97B1-E69E50313A95}">
      <dgm:prSet phldrT="[Text]"/>
      <dgm:spPr/>
      <dgm:t>
        <a:bodyPr/>
        <a:lstStyle/>
        <a:p>
          <a:r>
            <a:rPr lang="en-US" dirty="0"/>
            <a:t>PROCESS FOCUSSED</a:t>
          </a:r>
        </a:p>
      </dgm:t>
    </dgm:pt>
    <dgm:pt modelId="{30E1AF5A-5A87-4413-A83C-FB329C6FC8F8}" type="parTrans" cxnId="{67E8E7F4-8133-4FFE-A25F-FA764218D0B5}">
      <dgm:prSet/>
      <dgm:spPr/>
      <dgm:t>
        <a:bodyPr/>
        <a:lstStyle/>
        <a:p>
          <a:endParaRPr lang="en-US"/>
        </a:p>
      </dgm:t>
    </dgm:pt>
    <dgm:pt modelId="{CBB995A9-8696-4371-9900-322102C0D030}" type="sibTrans" cxnId="{67E8E7F4-8133-4FFE-A25F-FA764218D0B5}">
      <dgm:prSet/>
      <dgm:spPr/>
      <dgm:t>
        <a:bodyPr/>
        <a:lstStyle/>
        <a:p>
          <a:endParaRPr lang="en-US"/>
        </a:p>
      </dgm:t>
    </dgm:pt>
    <dgm:pt modelId="{DDCD06FA-2E0D-49D3-8EF8-682DD8E688CB}">
      <dgm:prSet phldrT="[Text]"/>
      <dgm:spPr/>
      <dgm:t>
        <a:bodyPr/>
        <a:lstStyle/>
        <a:p>
          <a:r>
            <a:rPr lang="en-US" dirty="0"/>
            <a:t>MULTI-ERP</a:t>
          </a:r>
        </a:p>
      </dgm:t>
    </dgm:pt>
    <dgm:pt modelId="{36E7CFE3-BDBC-4716-BBDC-8D0C6F3451EB}" type="parTrans" cxnId="{CE4C201D-127F-4E33-973F-8636648F9320}">
      <dgm:prSet/>
      <dgm:spPr/>
      <dgm:t>
        <a:bodyPr/>
        <a:lstStyle/>
        <a:p>
          <a:endParaRPr lang="en-US"/>
        </a:p>
      </dgm:t>
    </dgm:pt>
    <dgm:pt modelId="{3EB3A44A-D54B-43E4-8A4C-2D834E2CA448}" type="sibTrans" cxnId="{CE4C201D-127F-4E33-973F-8636648F9320}">
      <dgm:prSet/>
      <dgm:spPr/>
      <dgm:t>
        <a:bodyPr/>
        <a:lstStyle/>
        <a:p>
          <a:endParaRPr lang="en-US"/>
        </a:p>
      </dgm:t>
    </dgm:pt>
    <dgm:pt modelId="{0901501C-3A55-4782-AFA7-14DD129A5558}">
      <dgm:prSet phldrT="[Text]"/>
      <dgm:spPr/>
      <dgm:t>
        <a:bodyPr/>
        <a:lstStyle/>
        <a:p>
          <a:r>
            <a:rPr lang="en-US" dirty="0"/>
            <a:t>PRE-DEFINED BEST PRACTISE ANALYTICS</a:t>
          </a:r>
        </a:p>
      </dgm:t>
    </dgm:pt>
    <dgm:pt modelId="{F40E06E2-961D-447E-AF95-F9042B924D37}" type="parTrans" cxnId="{A7F88DB3-C3C4-43D8-9E00-04443F41D91F}">
      <dgm:prSet/>
      <dgm:spPr/>
      <dgm:t>
        <a:bodyPr/>
        <a:lstStyle/>
        <a:p>
          <a:endParaRPr lang="en-US"/>
        </a:p>
      </dgm:t>
    </dgm:pt>
    <dgm:pt modelId="{BD835235-A89F-4C33-BA7C-F6CE07856EF5}" type="sibTrans" cxnId="{A7F88DB3-C3C4-43D8-9E00-04443F41D91F}">
      <dgm:prSet/>
      <dgm:spPr/>
      <dgm:t>
        <a:bodyPr/>
        <a:lstStyle/>
        <a:p>
          <a:endParaRPr lang="en-US"/>
        </a:p>
      </dgm:t>
    </dgm:pt>
    <dgm:pt modelId="{F060FB80-B18F-4D87-B9FD-01A537732D3F}">
      <dgm:prSet phldrT="[Text]"/>
      <dgm:spPr/>
      <dgm:t>
        <a:bodyPr/>
        <a:lstStyle/>
        <a:p>
          <a:r>
            <a:rPr lang="en-US" dirty="0"/>
            <a:t>MAXIMISE VALUE AND REVENUE</a:t>
          </a:r>
        </a:p>
      </dgm:t>
    </dgm:pt>
    <dgm:pt modelId="{5571F985-F2E0-4E8E-9187-50CBEB7EFAD0}" type="parTrans" cxnId="{DEADF3AC-E474-4D59-B51C-8F1B8D9D7957}">
      <dgm:prSet/>
      <dgm:spPr/>
      <dgm:t>
        <a:bodyPr/>
        <a:lstStyle/>
        <a:p>
          <a:endParaRPr lang="en-US"/>
        </a:p>
      </dgm:t>
    </dgm:pt>
    <dgm:pt modelId="{C4487131-9562-4AC0-A9C3-5625D368F7DF}" type="sibTrans" cxnId="{DEADF3AC-E474-4D59-B51C-8F1B8D9D7957}">
      <dgm:prSet/>
      <dgm:spPr/>
      <dgm:t>
        <a:bodyPr/>
        <a:lstStyle/>
        <a:p>
          <a:endParaRPr lang="en-US"/>
        </a:p>
      </dgm:t>
    </dgm:pt>
    <dgm:pt modelId="{E3066FA7-0423-40ED-94ED-CFBEB5CBA6F4}" type="pres">
      <dgm:prSet presAssocID="{E22DCD80-ADBD-4052-ADF7-4BBC8A13DF33}" presName="matrix" presStyleCnt="0">
        <dgm:presLayoutVars>
          <dgm:chMax val="1"/>
          <dgm:dir/>
          <dgm:resizeHandles val="exact"/>
        </dgm:presLayoutVars>
      </dgm:prSet>
      <dgm:spPr/>
    </dgm:pt>
    <dgm:pt modelId="{77E54BDA-7CD0-41B7-B35B-2F6F6C55504C}" type="pres">
      <dgm:prSet presAssocID="{E22DCD80-ADBD-4052-ADF7-4BBC8A13DF33}" presName="diamond" presStyleLbl="bgShp" presStyleIdx="0" presStyleCnt="1"/>
      <dgm:spPr/>
    </dgm:pt>
    <dgm:pt modelId="{76E7B4AA-D1AF-4396-8244-C97270C35346}" type="pres">
      <dgm:prSet presAssocID="{E22DCD80-ADBD-4052-ADF7-4BBC8A13DF3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E2A4FB5-94BF-4682-899C-3E3103A07AD9}" type="pres">
      <dgm:prSet presAssocID="{E22DCD80-ADBD-4052-ADF7-4BBC8A13DF3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8CC0AC-DE18-4227-90EE-92C6C93769BF}" type="pres">
      <dgm:prSet presAssocID="{E22DCD80-ADBD-4052-ADF7-4BBC8A13DF3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94901EF-6703-4CD0-9AA0-6278498F7EF7}" type="pres">
      <dgm:prSet presAssocID="{E22DCD80-ADBD-4052-ADF7-4BBC8A13DF3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E4C201D-127F-4E33-973F-8636648F9320}" srcId="{E22DCD80-ADBD-4052-ADF7-4BBC8A13DF33}" destId="{DDCD06FA-2E0D-49D3-8EF8-682DD8E688CB}" srcOrd="1" destOrd="0" parTransId="{36E7CFE3-BDBC-4716-BBDC-8D0C6F3451EB}" sibTransId="{3EB3A44A-D54B-43E4-8A4C-2D834E2CA448}"/>
    <dgm:cxn modelId="{809FF10E-E0D7-4F8C-A35E-A7F03F0B2D4E}" type="presOf" srcId="{F060FB80-B18F-4D87-B9FD-01A537732D3F}" destId="{494901EF-6703-4CD0-9AA0-6278498F7EF7}" srcOrd="0" destOrd="0" presId="urn:microsoft.com/office/officeart/2005/8/layout/matrix3"/>
    <dgm:cxn modelId="{DEADF3AC-E474-4D59-B51C-8F1B8D9D7957}" srcId="{E22DCD80-ADBD-4052-ADF7-4BBC8A13DF33}" destId="{F060FB80-B18F-4D87-B9FD-01A537732D3F}" srcOrd="3" destOrd="0" parTransId="{5571F985-F2E0-4E8E-9187-50CBEB7EFAD0}" sibTransId="{C4487131-9562-4AC0-A9C3-5625D368F7DF}"/>
    <dgm:cxn modelId="{0D241E86-7C96-4646-B7AE-D08748FB402A}" type="presOf" srcId="{E22DCD80-ADBD-4052-ADF7-4BBC8A13DF33}" destId="{E3066FA7-0423-40ED-94ED-CFBEB5CBA6F4}" srcOrd="0" destOrd="0" presId="urn:microsoft.com/office/officeart/2005/8/layout/matrix3"/>
    <dgm:cxn modelId="{4A87C96D-1FF9-4FB1-937A-F03D1AD3FC82}" type="presOf" srcId="{DDCD06FA-2E0D-49D3-8EF8-682DD8E688CB}" destId="{2E2A4FB5-94BF-4682-899C-3E3103A07AD9}" srcOrd="0" destOrd="0" presId="urn:microsoft.com/office/officeart/2005/8/layout/matrix3"/>
    <dgm:cxn modelId="{F4F01B92-E242-4247-863E-0CF04E9D21B2}" type="presOf" srcId="{0901501C-3A55-4782-AFA7-14DD129A5558}" destId="{E08CC0AC-DE18-4227-90EE-92C6C93769BF}" srcOrd="0" destOrd="0" presId="urn:microsoft.com/office/officeart/2005/8/layout/matrix3"/>
    <dgm:cxn modelId="{543B40A9-06FE-4D88-A0CD-33E448E5F14C}" type="presOf" srcId="{A0B2B1A3-98A1-4258-97B1-E69E50313A95}" destId="{76E7B4AA-D1AF-4396-8244-C97270C35346}" srcOrd="0" destOrd="0" presId="urn:microsoft.com/office/officeart/2005/8/layout/matrix3"/>
    <dgm:cxn modelId="{67E8E7F4-8133-4FFE-A25F-FA764218D0B5}" srcId="{E22DCD80-ADBD-4052-ADF7-4BBC8A13DF33}" destId="{A0B2B1A3-98A1-4258-97B1-E69E50313A95}" srcOrd="0" destOrd="0" parTransId="{30E1AF5A-5A87-4413-A83C-FB329C6FC8F8}" sibTransId="{CBB995A9-8696-4371-9900-322102C0D030}"/>
    <dgm:cxn modelId="{A7F88DB3-C3C4-43D8-9E00-04443F41D91F}" srcId="{E22DCD80-ADBD-4052-ADF7-4BBC8A13DF33}" destId="{0901501C-3A55-4782-AFA7-14DD129A5558}" srcOrd="2" destOrd="0" parTransId="{F40E06E2-961D-447E-AF95-F9042B924D37}" sibTransId="{BD835235-A89F-4C33-BA7C-F6CE07856EF5}"/>
    <dgm:cxn modelId="{AC038666-906F-4A2D-89EF-F82A39472107}" type="presParOf" srcId="{E3066FA7-0423-40ED-94ED-CFBEB5CBA6F4}" destId="{77E54BDA-7CD0-41B7-B35B-2F6F6C55504C}" srcOrd="0" destOrd="0" presId="urn:microsoft.com/office/officeart/2005/8/layout/matrix3"/>
    <dgm:cxn modelId="{47D2AC73-EF86-4CF3-9F18-BF29F55B1E4C}" type="presParOf" srcId="{E3066FA7-0423-40ED-94ED-CFBEB5CBA6F4}" destId="{76E7B4AA-D1AF-4396-8244-C97270C35346}" srcOrd="1" destOrd="0" presId="urn:microsoft.com/office/officeart/2005/8/layout/matrix3"/>
    <dgm:cxn modelId="{52B1A441-B435-4C09-B57D-537032495488}" type="presParOf" srcId="{E3066FA7-0423-40ED-94ED-CFBEB5CBA6F4}" destId="{2E2A4FB5-94BF-4682-899C-3E3103A07AD9}" srcOrd="2" destOrd="0" presId="urn:microsoft.com/office/officeart/2005/8/layout/matrix3"/>
    <dgm:cxn modelId="{4BC21546-AF2E-430A-9B37-4DAC22A11819}" type="presParOf" srcId="{E3066FA7-0423-40ED-94ED-CFBEB5CBA6F4}" destId="{E08CC0AC-DE18-4227-90EE-92C6C93769BF}" srcOrd="3" destOrd="0" presId="urn:microsoft.com/office/officeart/2005/8/layout/matrix3"/>
    <dgm:cxn modelId="{050522C7-E122-430A-A14B-955D2AA33A1B}" type="presParOf" srcId="{E3066FA7-0423-40ED-94ED-CFBEB5CBA6F4}" destId="{494901EF-6703-4CD0-9AA0-6278498F7EF7}" srcOrd="4" destOrd="0" presId="urn:microsoft.com/office/officeart/2005/8/layout/matrix3"/>
  </dgm:cxnLst>
  <dgm:bg>
    <a:solidFill>
      <a:srgbClr val="7030A0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49356E-DB20-4645-9909-42435F94616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2E09406-17EE-4518-9232-842CBEB7683F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Customer Readiness</a:t>
          </a:r>
        </a:p>
      </dgm:t>
    </dgm:pt>
    <dgm:pt modelId="{17B5EEE7-C8AA-401C-926D-0C3A3AA589DB}" type="parTrans" cxnId="{4224F82B-C3BC-4BC7-AC93-800C692247B6}">
      <dgm:prSet/>
      <dgm:spPr/>
      <dgm:t>
        <a:bodyPr/>
        <a:lstStyle/>
        <a:p>
          <a:endParaRPr lang="en-US"/>
        </a:p>
      </dgm:t>
    </dgm:pt>
    <dgm:pt modelId="{1C76284E-3E6F-4E21-A3FF-72A3B0ACF335}" type="sibTrans" cxnId="{4224F82B-C3BC-4BC7-AC93-800C692247B6}">
      <dgm:prSet/>
      <dgm:spPr/>
      <dgm:t>
        <a:bodyPr/>
        <a:lstStyle/>
        <a:p>
          <a:endParaRPr lang="en-US"/>
        </a:p>
      </dgm:t>
    </dgm:pt>
    <dgm:pt modelId="{3AA5AF69-323D-41D0-9C10-9686F07DB3D0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Implementation</a:t>
          </a:r>
        </a:p>
      </dgm:t>
    </dgm:pt>
    <dgm:pt modelId="{8B54FDF9-B581-408F-8E02-6DDBF242937F}" type="parTrans" cxnId="{49E4A57A-4198-43B5-BB92-F9B7E1AD2C7C}">
      <dgm:prSet/>
      <dgm:spPr/>
      <dgm:t>
        <a:bodyPr/>
        <a:lstStyle/>
        <a:p>
          <a:endParaRPr lang="en-US"/>
        </a:p>
      </dgm:t>
    </dgm:pt>
    <dgm:pt modelId="{2FFA6EFC-C28B-4FA8-A82F-E906CFE867E8}" type="sibTrans" cxnId="{49E4A57A-4198-43B5-BB92-F9B7E1AD2C7C}">
      <dgm:prSet/>
      <dgm:spPr/>
      <dgm:t>
        <a:bodyPr/>
        <a:lstStyle/>
        <a:p>
          <a:endParaRPr lang="en-US"/>
        </a:p>
      </dgm:t>
    </dgm:pt>
    <dgm:pt modelId="{A1B1047A-8592-48E2-840E-D3643D44BAA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Review</a:t>
          </a:r>
        </a:p>
      </dgm:t>
    </dgm:pt>
    <dgm:pt modelId="{3F3AE381-37EB-4958-A027-ED293D71065F}" type="parTrans" cxnId="{3C3B0914-BC48-47E3-B1C1-9D1070E96951}">
      <dgm:prSet/>
      <dgm:spPr/>
      <dgm:t>
        <a:bodyPr/>
        <a:lstStyle/>
        <a:p>
          <a:endParaRPr lang="en-US"/>
        </a:p>
      </dgm:t>
    </dgm:pt>
    <dgm:pt modelId="{210BEA4D-9253-4F73-93F5-85F4D0F185AB}" type="sibTrans" cxnId="{3C3B0914-BC48-47E3-B1C1-9D1070E96951}">
      <dgm:prSet/>
      <dgm:spPr/>
      <dgm:t>
        <a:bodyPr/>
        <a:lstStyle/>
        <a:p>
          <a:endParaRPr lang="en-US"/>
        </a:p>
      </dgm:t>
    </dgm:pt>
    <dgm:pt modelId="{82A48914-3A98-406A-A9E2-317BEACFE2E9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Automate</a:t>
          </a:r>
        </a:p>
      </dgm:t>
    </dgm:pt>
    <dgm:pt modelId="{4FDA7879-CD80-43C0-BA80-420C306B6052}" type="parTrans" cxnId="{0748925C-EF29-470E-A91F-72A1EFF0CAF7}">
      <dgm:prSet/>
      <dgm:spPr/>
      <dgm:t>
        <a:bodyPr/>
        <a:lstStyle/>
        <a:p>
          <a:endParaRPr lang="en-US"/>
        </a:p>
      </dgm:t>
    </dgm:pt>
    <dgm:pt modelId="{7D49FCEE-8DE7-4F7A-9C81-8968166D4B2C}" type="sibTrans" cxnId="{0748925C-EF29-470E-A91F-72A1EFF0CAF7}">
      <dgm:prSet/>
      <dgm:spPr/>
      <dgm:t>
        <a:bodyPr/>
        <a:lstStyle/>
        <a:p>
          <a:endParaRPr lang="en-US"/>
        </a:p>
      </dgm:t>
    </dgm:pt>
    <dgm:pt modelId="{C33AC88B-0240-48DD-B7F4-C39C31EC6351}" type="pres">
      <dgm:prSet presAssocID="{3449356E-DB20-4645-9909-42435F94616F}" presName="Name0" presStyleCnt="0">
        <dgm:presLayoutVars>
          <dgm:dir/>
          <dgm:resizeHandles val="exact"/>
        </dgm:presLayoutVars>
      </dgm:prSet>
      <dgm:spPr/>
    </dgm:pt>
    <dgm:pt modelId="{AD328FBE-BB78-4475-85F0-0FDCA6101214}" type="pres">
      <dgm:prSet presAssocID="{02E09406-17EE-4518-9232-842CBEB7683F}" presName="node" presStyleLbl="node1" presStyleIdx="0" presStyleCnt="4">
        <dgm:presLayoutVars>
          <dgm:bulletEnabled val="1"/>
        </dgm:presLayoutVars>
      </dgm:prSet>
      <dgm:spPr/>
    </dgm:pt>
    <dgm:pt modelId="{88987660-2A53-4284-B71E-0D581BA13F2A}" type="pres">
      <dgm:prSet presAssocID="{1C76284E-3E6F-4E21-A3FF-72A3B0ACF335}" presName="sibTrans" presStyleLbl="sibTrans2D1" presStyleIdx="0" presStyleCnt="3"/>
      <dgm:spPr/>
    </dgm:pt>
    <dgm:pt modelId="{9A2C42CA-6A53-47FE-A033-8EB057832B8E}" type="pres">
      <dgm:prSet presAssocID="{1C76284E-3E6F-4E21-A3FF-72A3B0ACF335}" presName="connectorText" presStyleLbl="sibTrans2D1" presStyleIdx="0" presStyleCnt="3"/>
      <dgm:spPr/>
    </dgm:pt>
    <dgm:pt modelId="{E15B4746-3664-49CA-942C-980D042B8DA4}" type="pres">
      <dgm:prSet presAssocID="{3AA5AF69-323D-41D0-9C10-9686F07DB3D0}" presName="node" presStyleLbl="node1" presStyleIdx="1" presStyleCnt="4">
        <dgm:presLayoutVars>
          <dgm:bulletEnabled val="1"/>
        </dgm:presLayoutVars>
      </dgm:prSet>
      <dgm:spPr/>
    </dgm:pt>
    <dgm:pt modelId="{8C052A94-4C0E-490C-9AC5-63E640D7DA85}" type="pres">
      <dgm:prSet presAssocID="{2FFA6EFC-C28B-4FA8-A82F-E906CFE867E8}" presName="sibTrans" presStyleLbl="sibTrans2D1" presStyleIdx="1" presStyleCnt="3"/>
      <dgm:spPr/>
    </dgm:pt>
    <dgm:pt modelId="{3776B2FF-03E0-4962-BA2C-E226CE5FD4C9}" type="pres">
      <dgm:prSet presAssocID="{2FFA6EFC-C28B-4FA8-A82F-E906CFE867E8}" presName="connectorText" presStyleLbl="sibTrans2D1" presStyleIdx="1" presStyleCnt="3"/>
      <dgm:spPr/>
    </dgm:pt>
    <dgm:pt modelId="{1BD8CB14-70FF-4E53-86AA-7156561FFE11}" type="pres">
      <dgm:prSet presAssocID="{A1B1047A-8592-48E2-840E-D3643D44BAA8}" presName="node" presStyleLbl="node1" presStyleIdx="2" presStyleCnt="4">
        <dgm:presLayoutVars>
          <dgm:bulletEnabled val="1"/>
        </dgm:presLayoutVars>
      </dgm:prSet>
      <dgm:spPr/>
    </dgm:pt>
    <dgm:pt modelId="{D097BAA6-C93C-4C6F-A529-1692D03A6907}" type="pres">
      <dgm:prSet presAssocID="{210BEA4D-9253-4F73-93F5-85F4D0F185AB}" presName="sibTrans" presStyleLbl="sibTrans2D1" presStyleIdx="2" presStyleCnt="3"/>
      <dgm:spPr/>
    </dgm:pt>
    <dgm:pt modelId="{39CFC5EC-B215-4C70-9A74-F98EAAA43B44}" type="pres">
      <dgm:prSet presAssocID="{210BEA4D-9253-4F73-93F5-85F4D0F185AB}" presName="connectorText" presStyleLbl="sibTrans2D1" presStyleIdx="2" presStyleCnt="3"/>
      <dgm:spPr/>
    </dgm:pt>
    <dgm:pt modelId="{80A39360-B42D-4AE4-BDBD-341D0EE5A141}" type="pres">
      <dgm:prSet presAssocID="{82A48914-3A98-406A-A9E2-317BEACFE2E9}" presName="node" presStyleLbl="node1" presStyleIdx="3" presStyleCnt="4">
        <dgm:presLayoutVars>
          <dgm:bulletEnabled val="1"/>
        </dgm:presLayoutVars>
      </dgm:prSet>
      <dgm:spPr/>
    </dgm:pt>
  </dgm:ptLst>
  <dgm:cxnLst>
    <dgm:cxn modelId="{500712B2-2A4A-4BB8-8324-85674D7B3032}" type="presOf" srcId="{1C76284E-3E6F-4E21-A3FF-72A3B0ACF335}" destId="{9A2C42CA-6A53-47FE-A033-8EB057832B8E}" srcOrd="1" destOrd="0" presId="urn:microsoft.com/office/officeart/2005/8/layout/process1"/>
    <dgm:cxn modelId="{F2BFF9FF-31C9-4407-A7A6-3D67DD09E0B7}" type="presOf" srcId="{3449356E-DB20-4645-9909-42435F94616F}" destId="{C33AC88B-0240-48DD-B7F4-C39C31EC6351}" srcOrd="0" destOrd="0" presId="urn:microsoft.com/office/officeart/2005/8/layout/process1"/>
    <dgm:cxn modelId="{77390C9C-49BB-46BA-88BC-4E8BC9D8FAD3}" type="presOf" srcId="{210BEA4D-9253-4F73-93F5-85F4D0F185AB}" destId="{39CFC5EC-B215-4C70-9A74-F98EAAA43B44}" srcOrd="1" destOrd="0" presId="urn:microsoft.com/office/officeart/2005/8/layout/process1"/>
    <dgm:cxn modelId="{3A53B19C-F9E7-484F-8033-52AA28D9707A}" type="presOf" srcId="{1C76284E-3E6F-4E21-A3FF-72A3B0ACF335}" destId="{88987660-2A53-4284-B71E-0D581BA13F2A}" srcOrd="0" destOrd="0" presId="urn:microsoft.com/office/officeart/2005/8/layout/process1"/>
    <dgm:cxn modelId="{3C3B0914-BC48-47E3-B1C1-9D1070E96951}" srcId="{3449356E-DB20-4645-9909-42435F94616F}" destId="{A1B1047A-8592-48E2-840E-D3643D44BAA8}" srcOrd="2" destOrd="0" parTransId="{3F3AE381-37EB-4958-A027-ED293D71065F}" sibTransId="{210BEA4D-9253-4F73-93F5-85F4D0F185AB}"/>
    <dgm:cxn modelId="{F5C91F4E-C09E-4C67-AD8F-95AE909306EA}" type="presOf" srcId="{A1B1047A-8592-48E2-840E-D3643D44BAA8}" destId="{1BD8CB14-70FF-4E53-86AA-7156561FFE11}" srcOrd="0" destOrd="0" presId="urn:microsoft.com/office/officeart/2005/8/layout/process1"/>
    <dgm:cxn modelId="{4224F82B-C3BC-4BC7-AC93-800C692247B6}" srcId="{3449356E-DB20-4645-9909-42435F94616F}" destId="{02E09406-17EE-4518-9232-842CBEB7683F}" srcOrd="0" destOrd="0" parTransId="{17B5EEE7-C8AA-401C-926D-0C3A3AA589DB}" sibTransId="{1C76284E-3E6F-4E21-A3FF-72A3B0ACF335}"/>
    <dgm:cxn modelId="{E688AEA2-5F1E-4FF4-9191-CDC54F6C68F0}" type="presOf" srcId="{82A48914-3A98-406A-A9E2-317BEACFE2E9}" destId="{80A39360-B42D-4AE4-BDBD-341D0EE5A141}" srcOrd="0" destOrd="0" presId="urn:microsoft.com/office/officeart/2005/8/layout/process1"/>
    <dgm:cxn modelId="{7A9E04F9-092C-4976-8315-8B8F1AE08495}" type="presOf" srcId="{210BEA4D-9253-4F73-93F5-85F4D0F185AB}" destId="{D097BAA6-C93C-4C6F-A529-1692D03A6907}" srcOrd="0" destOrd="0" presId="urn:microsoft.com/office/officeart/2005/8/layout/process1"/>
    <dgm:cxn modelId="{1B138E6E-AE2B-4A34-993C-5F773B46E679}" type="presOf" srcId="{2FFA6EFC-C28B-4FA8-A82F-E906CFE867E8}" destId="{8C052A94-4C0E-490C-9AC5-63E640D7DA85}" srcOrd="0" destOrd="0" presId="urn:microsoft.com/office/officeart/2005/8/layout/process1"/>
    <dgm:cxn modelId="{7F7FCC2B-E693-45B0-9765-830C913F5ADD}" type="presOf" srcId="{2FFA6EFC-C28B-4FA8-A82F-E906CFE867E8}" destId="{3776B2FF-03E0-4962-BA2C-E226CE5FD4C9}" srcOrd="1" destOrd="0" presId="urn:microsoft.com/office/officeart/2005/8/layout/process1"/>
    <dgm:cxn modelId="{0748925C-EF29-470E-A91F-72A1EFF0CAF7}" srcId="{3449356E-DB20-4645-9909-42435F94616F}" destId="{82A48914-3A98-406A-A9E2-317BEACFE2E9}" srcOrd="3" destOrd="0" parTransId="{4FDA7879-CD80-43C0-BA80-420C306B6052}" sibTransId="{7D49FCEE-8DE7-4F7A-9C81-8968166D4B2C}"/>
    <dgm:cxn modelId="{49E4A57A-4198-43B5-BB92-F9B7E1AD2C7C}" srcId="{3449356E-DB20-4645-9909-42435F94616F}" destId="{3AA5AF69-323D-41D0-9C10-9686F07DB3D0}" srcOrd="1" destOrd="0" parTransId="{8B54FDF9-B581-408F-8E02-6DDBF242937F}" sibTransId="{2FFA6EFC-C28B-4FA8-A82F-E906CFE867E8}"/>
    <dgm:cxn modelId="{C87A7BC3-2BF5-4AC4-B167-5125B45EA5A0}" type="presOf" srcId="{3AA5AF69-323D-41D0-9C10-9686F07DB3D0}" destId="{E15B4746-3664-49CA-942C-980D042B8DA4}" srcOrd="0" destOrd="0" presId="urn:microsoft.com/office/officeart/2005/8/layout/process1"/>
    <dgm:cxn modelId="{4A830751-F32F-4E72-9FE1-E4512D349674}" type="presOf" srcId="{02E09406-17EE-4518-9232-842CBEB7683F}" destId="{AD328FBE-BB78-4475-85F0-0FDCA6101214}" srcOrd="0" destOrd="0" presId="urn:microsoft.com/office/officeart/2005/8/layout/process1"/>
    <dgm:cxn modelId="{BEC5EC63-A295-4EC1-A337-8DA7DF020F39}" type="presParOf" srcId="{C33AC88B-0240-48DD-B7F4-C39C31EC6351}" destId="{AD328FBE-BB78-4475-85F0-0FDCA6101214}" srcOrd="0" destOrd="0" presId="urn:microsoft.com/office/officeart/2005/8/layout/process1"/>
    <dgm:cxn modelId="{B84C3C19-3A1A-49A5-8C5E-3ABE891D3C6F}" type="presParOf" srcId="{C33AC88B-0240-48DD-B7F4-C39C31EC6351}" destId="{88987660-2A53-4284-B71E-0D581BA13F2A}" srcOrd="1" destOrd="0" presId="urn:microsoft.com/office/officeart/2005/8/layout/process1"/>
    <dgm:cxn modelId="{7961762D-DAB7-4DD3-85B1-EA8E53155BB0}" type="presParOf" srcId="{88987660-2A53-4284-B71E-0D581BA13F2A}" destId="{9A2C42CA-6A53-47FE-A033-8EB057832B8E}" srcOrd="0" destOrd="0" presId="urn:microsoft.com/office/officeart/2005/8/layout/process1"/>
    <dgm:cxn modelId="{62A2D98B-01DD-4F09-9BD3-18FDE3F56553}" type="presParOf" srcId="{C33AC88B-0240-48DD-B7F4-C39C31EC6351}" destId="{E15B4746-3664-49CA-942C-980D042B8DA4}" srcOrd="2" destOrd="0" presId="urn:microsoft.com/office/officeart/2005/8/layout/process1"/>
    <dgm:cxn modelId="{920E5F21-73AA-4149-8EFB-2D4B2883B770}" type="presParOf" srcId="{C33AC88B-0240-48DD-B7F4-C39C31EC6351}" destId="{8C052A94-4C0E-490C-9AC5-63E640D7DA85}" srcOrd="3" destOrd="0" presId="urn:microsoft.com/office/officeart/2005/8/layout/process1"/>
    <dgm:cxn modelId="{8536796A-58E0-4696-A715-17EAF30E6A95}" type="presParOf" srcId="{8C052A94-4C0E-490C-9AC5-63E640D7DA85}" destId="{3776B2FF-03E0-4962-BA2C-E226CE5FD4C9}" srcOrd="0" destOrd="0" presId="urn:microsoft.com/office/officeart/2005/8/layout/process1"/>
    <dgm:cxn modelId="{DA36ED39-B3F5-46E6-AE08-EB7E40391389}" type="presParOf" srcId="{C33AC88B-0240-48DD-B7F4-C39C31EC6351}" destId="{1BD8CB14-70FF-4E53-86AA-7156561FFE11}" srcOrd="4" destOrd="0" presId="urn:microsoft.com/office/officeart/2005/8/layout/process1"/>
    <dgm:cxn modelId="{FB81E5F4-A18C-497B-9807-1BB07B57A7D3}" type="presParOf" srcId="{C33AC88B-0240-48DD-B7F4-C39C31EC6351}" destId="{D097BAA6-C93C-4C6F-A529-1692D03A6907}" srcOrd="5" destOrd="0" presId="urn:microsoft.com/office/officeart/2005/8/layout/process1"/>
    <dgm:cxn modelId="{4AE08A5D-BC73-483C-8829-055E0A6AB8C8}" type="presParOf" srcId="{D097BAA6-C93C-4C6F-A529-1692D03A6907}" destId="{39CFC5EC-B215-4C70-9A74-F98EAAA43B44}" srcOrd="0" destOrd="0" presId="urn:microsoft.com/office/officeart/2005/8/layout/process1"/>
    <dgm:cxn modelId="{836431B7-6FEB-431F-AD2B-D00312E634EB}" type="presParOf" srcId="{C33AC88B-0240-48DD-B7F4-C39C31EC6351}" destId="{80A39360-B42D-4AE4-BDBD-341D0EE5A141}" srcOrd="6" destOrd="0" presId="urn:microsoft.com/office/officeart/2005/8/layout/process1"/>
  </dgm:cxnLst>
  <dgm:bg>
    <a:noFill/>
  </dgm:bg>
  <dgm:whole>
    <a:ln>
      <a:solidFill>
        <a:schemeClr val="lt1"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3F8C4B-0877-4F3E-8411-923ED9990868}" type="doc">
      <dgm:prSet loTypeId="urn:microsoft.com/office/officeart/2005/8/layout/orgChart1" loCatId="hierarchy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ZA"/>
        </a:p>
      </dgm:t>
    </dgm:pt>
    <dgm:pt modelId="{F3F24D23-99FE-4443-A19A-BE5EFC04F385}">
      <dgm:prSet phldrT="[Text]" custT="1"/>
      <dgm:spPr/>
      <dgm:t>
        <a:bodyPr/>
        <a:lstStyle/>
        <a:p>
          <a:pPr algn="ctr"/>
          <a:r>
            <a:rPr lang="en-ZA" sz="1200" dirty="0"/>
            <a:t>Client's ERP?</a:t>
          </a:r>
        </a:p>
      </dgm:t>
    </dgm:pt>
    <dgm:pt modelId="{30DA9B94-10F2-4225-8170-1F984471A67D}" type="parTrans" cxnId="{86AB1A02-1A63-4F95-BB0F-768539B9E23B}">
      <dgm:prSet/>
      <dgm:spPr/>
      <dgm:t>
        <a:bodyPr/>
        <a:lstStyle/>
        <a:p>
          <a:pPr algn="ctr"/>
          <a:endParaRPr lang="en-ZA" sz="1050"/>
        </a:p>
      </dgm:t>
    </dgm:pt>
    <dgm:pt modelId="{7323A6D4-0F56-4DAC-9DC3-D1C281EA9255}" type="sibTrans" cxnId="{86AB1A02-1A63-4F95-BB0F-768539B9E23B}">
      <dgm:prSet/>
      <dgm:spPr/>
      <dgm:t>
        <a:bodyPr/>
        <a:lstStyle/>
        <a:p>
          <a:pPr algn="ctr"/>
          <a:endParaRPr lang="en-ZA" sz="1050"/>
        </a:p>
      </dgm:t>
    </dgm:pt>
    <dgm:pt modelId="{BD398F2E-5E37-4967-8947-EA74786A4A45}">
      <dgm:prSet phldrT="[Text]" custT="1"/>
      <dgm:spPr/>
      <dgm:t>
        <a:bodyPr/>
        <a:lstStyle/>
        <a:p>
          <a:pPr algn="ctr"/>
          <a:r>
            <a:rPr lang="en-ZA" sz="1200" dirty="0"/>
            <a:t>SAP</a:t>
          </a:r>
        </a:p>
      </dgm:t>
    </dgm:pt>
    <dgm:pt modelId="{D68EE8FF-39CB-4D14-A2C3-33678FEA3016}" type="parTrans" cxnId="{FA22FCBF-0054-431C-8DEA-C5F4B2E3C1D2}">
      <dgm:prSet/>
      <dgm:spPr/>
      <dgm:t>
        <a:bodyPr/>
        <a:lstStyle/>
        <a:p>
          <a:pPr algn="ctr"/>
          <a:endParaRPr lang="en-ZA" sz="1050"/>
        </a:p>
      </dgm:t>
    </dgm:pt>
    <dgm:pt modelId="{AFE613F4-7CA8-4777-A9C6-9CE2F529003A}" type="sibTrans" cxnId="{FA22FCBF-0054-431C-8DEA-C5F4B2E3C1D2}">
      <dgm:prSet/>
      <dgm:spPr/>
      <dgm:t>
        <a:bodyPr/>
        <a:lstStyle/>
        <a:p>
          <a:pPr algn="ctr"/>
          <a:endParaRPr lang="en-ZA" sz="1050"/>
        </a:p>
      </dgm:t>
    </dgm:pt>
    <dgm:pt modelId="{2999AFEB-FD35-422F-A3AB-B866C0397082}">
      <dgm:prSet phldrT="[Text]" custT="1"/>
      <dgm:spPr/>
      <dgm:t>
        <a:bodyPr/>
        <a:lstStyle/>
        <a:p>
          <a:pPr algn="ctr"/>
          <a:r>
            <a:rPr lang="en-ZA" sz="1200" dirty="0"/>
            <a:t>Other</a:t>
          </a:r>
        </a:p>
      </dgm:t>
    </dgm:pt>
    <dgm:pt modelId="{D1C353D6-A7DE-4C4B-94E5-8296B7FA80AE}" type="parTrans" cxnId="{85CB411A-C80B-4641-96EC-B893E60FDDA5}">
      <dgm:prSet/>
      <dgm:spPr/>
      <dgm:t>
        <a:bodyPr/>
        <a:lstStyle/>
        <a:p>
          <a:pPr algn="ctr"/>
          <a:endParaRPr lang="en-ZA" sz="1050"/>
        </a:p>
      </dgm:t>
    </dgm:pt>
    <dgm:pt modelId="{D2590E68-E3A3-4FFD-91F6-C5F3AF73CB3C}" type="sibTrans" cxnId="{85CB411A-C80B-4641-96EC-B893E60FDDA5}">
      <dgm:prSet/>
      <dgm:spPr/>
      <dgm:t>
        <a:bodyPr/>
        <a:lstStyle/>
        <a:p>
          <a:pPr algn="ctr"/>
          <a:endParaRPr lang="en-ZA" sz="1050"/>
        </a:p>
      </dgm:t>
    </dgm:pt>
    <dgm:pt modelId="{6FF79C24-84AC-491C-90A9-DF7C44C7356D}">
      <dgm:prSet custT="1"/>
      <dgm:spPr/>
      <dgm:t>
        <a:bodyPr/>
        <a:lstStyle/>
        <a:p>
          <a:pPr algn="ctr"/>
          <a:r>
            <a:rPr lang="en-ZA" sz="1200" dirty="0"/>
            <a:t>SAP QuICK</a:t>
          </a:r>
        </a:p>
      </dgm:t>
    </dgm:pt>
    <dgm:pt modelId="{C887BF38-BA3B-4811-863A-8478B5476782}" type="parTrans" cxnId="{9F706F62-3B73-4F8E-A953-E5381BBB7350}">
      <dgm:prSet/>
      <dgm:spPr/>
      <dgm:t>
        <a:bodyPr/>
        <a:lstStyle/>
        <a:p>
          <a:pPr algn="ctr"/>
          <a:endParaRPr lang="en-ZA" sz="1050"/>
        </a:p>
      </dgm:t>
    </dgm:pt>
    <dgm:pt modelId="{4DDCB187-81B5-451D-B145-D3B6664D7489}" type="sibTrans" cxnId="{9F706F62-3B73-4F8E-A953-E5381BBB7350}">
      <dgm:prSet/>
      <dgm:spPr/>
      <dgm:t>
        <a:bodyPr/>
        <a:lstStyle/>
        <a:p>
          <a:pPr algn="ctr"/>
          <a:endParaRPr lang="en-ZA" sz="1050"/>
        </a:p>
      </dgm:t>
    </dgm:pt>
    <dgm:pt modelId="{19A656E6-C235-490A-862B-5D417F24CD33}">
      <dgm:prSet custT="1"/>
      <dgm:spPr/>
      <dgm:t>
        <a:bodyPr/>
        <a:lstStyle/>
        <a:p>
          <a:pPr algn="ctr"/>
          <a:r>
            <a:rPr lang="en-ZA" sz="1200" dirty="0"/>
            <a:t>Custom QuICK</a:t>
          </a:r>
        </a:p>
      </dgm:t>
    </dgm:pt>
    <dgm:pt modelId="{DD12C8D0-D79D-4453-AB53-E0D8222447A5}" type="parTrans" cxnId="{16DAB15F-55F1-45FC-9512-594D25DDC3FE}">
      <dgm:prSet/>
      <dgm:spPr/>
      <dgm:t>
        <a:bodyPr/>
        <a:lstStyle/>
        <a:p>
          <a:pPr algn="ctr"/>
          <a:endParaRPr lang="en-ZA" sz="1050"/>
        </a:p>
      </dgm:t>
    </dgm:pt>
    <dgm:pt modelId="{3D50B47C-EE38-49B2-917C-04C5393FB74F}" type="sibTrans" cxnId="{16DAB15F-55F1-45FC-9512-594D25DDC3FE}">
      <dgm:prSet/>
      <dgm:spPr/>
      <dgm:t>
        <a:bodyPr/>
        <a:lstStyle/>
        <a:p>
          <a:pPr algn="ctr"/>
          <a:endParaRPr lang="en-ZA" sz="1050"/>
        </a:p>
      </dgm:t>
    </dgm:pt>
    <dgm:pt modelId="{817449C0-AB9E-472F-B2C0-82BAC559D032}" type="pres">
      <dgm:prSet presAssocID="{603F8C4B-0877-4F3E-8411-923ED999086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C7E9ED-CA24-49A0-B891-FB8DE9654AFA}" type="pres">
      <dgm:prSet presAssocID="{F3F24D23-99FE-4443-A19A-BE5EFC04F385}" presName="hierRoot1" presStyleCnt="0">
        <dgm:presLayoutVars>
          <dgm:hierBranch val="init"/>
        </dgm:presLayoutVars>
      </dgm:prSet>
      <dgm:spPr/>
    </dgm:pt>
    <dgm:pt modelId="{D69266ED-AB09-4736-A407-090B1E1FA2A4}" type="pres">
      <dgm:prSet presAssocID="{F3F24D23-99FE-4443-A19A-BE5EFC04F385}" presName="rootComposite1" presStyleCnt="0"/>
      <dgm:spPr/>
    </dgm:pt>
    <dgm:pt modelId="{3C16EFB2-A45C-4D18-B7AF-D30B6325F6F1}" type="pres">
      <dgm:prSet presAssocID="{F3F24D23-99FE-4443-A19A-BE5EFC04F385}" presName="rootText1" presStyleLbl="node0" presStyleIdx="0" presStyleCnt="1" custScaleY="45056">
        <dgm:presLayoutVars>
          <dgm:chPref val="3"/>
        </dgm:presLayoutVars>
      </dgm:prSet>
      <dgm:spPr/>
    </dgm:pt>
    <dgm:pt modelId="{27BB348F-41A1-464E-8EDF-AE03F95069CB}" type="pres">
      <dgm:prSet presAssocID="{F3F24D23-99FE-4443-A19A-BE5EFC04F385}" presName="rootConnector1" presStyleLbl="node1" presStyleIdx="0" presStyleCnt="0"/>
      <dgm:spPr/>
    </dgm:pt>
    <dgm:pt modelId="{B91A8C57-0181-4907-A95D-BE7A0B147342}" type="pres">
      <dgm:prSet presAssocID="{F3F24D23-99FE-4443-A19A-BE5EFC04F385}" presName="hierChild2" presStyleCnt="0"/>
      <dgm:spPr/>
    </dgm:pt>
    <dgm:pt modelId="{CD1A0242-E382-47A9-A487-002E23949D4C}" type="pres">
      <dgm:prSet presAssocID="{D68EE8FF-39CB-4D14-A2C3-33678FEA3016}" presName="Name37" presStyleLbl="parChTrans1D2" presStyleIdx="0" presStyleCnt="2"/>
      <dgm:spPr/>
    </dgm:pt>
    <dgm:pt modelId="{4F64EC22-087A-4233-8CBB-B47DF75708AB}" type="pres">
      <dgm:prSet presAssocID="{BD398F2E-5E37-4967-8947-EA74786A4A45}" presName="hierRoot2" presStyleCnt="0">
        <dgm:presLayoutVars>
          <dgm:hierBranch val="init"/>
        </dgm:presLayoutVars>
      </dgm:prSet>
      <dgm:spPr/>
    </dgm:pt>
    <dgm:pt modelId="{19B29684-F7F8-4731-95A8-A91C28CCA9BF}" type="pres">
      <dgm:prSet presAssocID="{BD398F2E-5E37-4967-8947-EA74786A4A45}" presName="rootComposite" presStyleCnt="0"/>
      <dgm:spPr/>
    </dgm:pt>
    <dgm:pt modelId="{EA1C8E2F-B714-4872-884E-82D17A28DFD7}" type="pres">
      <dgm:prSet presAssocID="{BD398F2E-5E37-4967-8947-EA74786A4A45}" presName="rootText" presStyleLbl="node2" presStyleIdx="0" presStyleCnt="2" custScaleY="56867">
        <dgm:presLayoutVars>
          <dgm:chPref val="3"/>
        </dgm:presLayoutVars>
      </dgm:prSet>
      <dgm:spPr/>
    </dgm:pt>
    <dgm:pt modelId="{D981C6E8-5F33-4C09-9682-D0A967BDBCD5}" type="pres">
      <dgm:prSet presAssocID="{BD398F2E-5E37-4967-8947-EA74786A4A45}" presName="rootConnector" presStyleLbl="node2" presStyleIdx="0" presStyleCnt="2"/>
      <dgm:spPr/>
    </dgm:pt>
    <dgm:pt modelId="{55F01FE0-825D-4092-9C14-81A72F4868E4}" type="pres">
      <dgm:prSet presAssocID="{BD398F2E-5E37-4967-8947-EA74786A4A45}" presName="hierChild4" presStyleCnt="0"/>
      <dgm:spPr/>
    </dgm:pt>
    <dgm:pt modelId="{B6E5C11D-A376-467A-98B7-93E73C62B8A0}" type="pres">
      <dgm:prSet presAssocID="{C887BF38-BA3B-4811-863A-8478B5476782}" presName="Name37" presStyleLbl="parChTrans1D3" presStyleIdx="0" presStyleCnt="2"/>
      <dgm:spPr/>
    </dgm:pt>
    <dgm:pt modelId="{4DCFF3C3-4584-4AC9-83DA-93C53A1C2C1E}" type="pres">
      <dgm:prSet presAssocID="{6FF79C24-84AC-491C-90A9-DF7C44C7356D}" presName="hierRoot2" presStyleCnt="0">
        <dgm:presLayoutVars>
          <dgm:hierBranch val="init"/>
        </dgm:presLayoutVars>
      </dgm:prSet>
      <dgm:spPr/>
    </dgm:pt>
    <dgm:pt modelId="{4FA942C0-D6C4-4A83-BD6F-7BFE9ADAA5F2}" type="pres">
      <dgm:prSet presAssocID="{6FF79C24-84AC-491C-90A9-DF7C44C7356D}" presName="rootComposite" presStyleCnt="0"/>
      <dgm:spPr/>
    </dgm:pt>
    <dgm:pt modelId="{31A30715-A445-4A2C-8971-A7CC3C5108CC}" type="pres">
      <dgm:prSet presAssocID="{6FF79C24-84AC-491C-90A9-DF7C44C7356D}" presName="rootText" presStyleLbl="node3" presStyleIdx="0" presStyleCnt="2" custScaleY="62410">
        <dgm:presLayoutVars>
          <dgm:chPref val="3"/>
        </dgm:presLayoutVars>
      </dgm:prSet>
      <dgm:spPr/>
    </dgm:pt>
    <dgm:pt modelId="{0C9C85F5-FE70-498D-92C3-779916A9E253}" type="pres">
      <dgm:prSet presAssocID="{6FF79C24-84AC-491C-90A9-DF7C44C7356D}" presName="rootConnector" presStyleLbl="node3" presStyleIdx="0" presStyleCnt="2"/>
      <dgm:spPr/>
    </dgm:pt>
    <dgm:pt modelId="{A9F28BD2-FD1C-42C1-A492-5FF226166260}" type="pres">
      <dgm:prSet presAssocID="{6FF79C24-84AC-491C-90A9-DF7C44C7356D}" presName="hierChild4" presStyleCnt="0"/>
      <dgm:spPr/>
    </dgm:pt>
    <dgm:pt modelId="{F3A57FB1-F564-472D-9D42-19D358693AD3}" type="pres">
      <dgm:prSet presAssocID="{6FF79C24-84AC-491C-90A9-DF7C44C7356D}" presName="hierChild5" presStyleCnt="0"/>
      <dgm:spPr/>
    </dgm:pt>
    <dgm:pt modelId="{DB429917-C060-410A-9EC8-17B1C3AE3D64}" type="pres">
      <dgm:prSet presAssocID="{BD398F2E-5E37-4967-8947-EA74786A4A45}" presName="hierChild5" presStyleCnt="0"/>
      <dgm:spPr/>
    </dgm:pt>
    <dgm:pt modelId="{BFA45923-03AF-4A44-B63F-C57D3B46802B}" type="pres">
      <dgm:prSet presAssocID="{D1C353D6-A7DE-4C4B-94E5-8296B7FA80AE}" presName="Name37" presStyleLbl="parChTrans1D2" presStyleIdx="1" presStyleCnt="2"/>
      <dgm:spPr/>
    </dgm:pt>
    <dgm:pt modelId="{BF667E6C-1694-4705-8519-739D981B9344}" type="pres">
      <dgm:prSet presAssocID="{2999AFEB-FD35-422F-A3AB-B866C0397082}" presName="hierRoot2" presStyleCnt="0">
        <dgm:presLayoutVars>
          <dgm:hierBranch val="init"/>
        </dgm:presLayoutVars>
      </dgm:prSet>
      <dgm:spPr/>
    </dgm:pt>
    <dgm:pt modelId="{C571F250-7817-4CD6-91B8-0A5FCE69B305}" type="pres">
      <dgm:prSet presAssocID="{2999AFEB-FD35-422F-A3AB-B866C0397082}" presName="rootComposite" presStyleCnt="0"/>
      <dgm:spPr/>
    </dgm:pt>
    <dgm:pt modelId="{8D6E7340-1614-4C5E-B735-933DFD6BC803}" type="pres">
      <dgm:prSet presAssocID="{2999AFEB-FD35-422F-A3AB-B866C0397082}" presName="rootText" presStyleLbl="node2" presStyleIdx="1" presStyleCnt="2" custScaleY="59268" custLinFactNeighborX="539" custLinFactNeighborY="-667">
        <dgm:presLayoutVars>
          <dgm:chPref val="3"/>
        </dgm:presLayoutVars>
      </dgm:prSet>
      <dgm:spPr/>
    </dgm:pt>
    <dgm:pt modelId="{1AA7EE4C-0D23-46F5-A27C-F7EE1D22BF0E}" type="pres">
      <dgm:prSet presAssocID="{2999AFEB-FD35-422F-A3AB-B866C0397082}" presName="rootConnector" presStyleLbl="node2" presStyleIdx="1" presStyleCnt="2"/>
      <dgm:spPr/>
    </dgm:pt>
    <dgm:pt modelId="{FF408633-4202-4E22-94FA-4EE7EB93C2FF}" type="pres">
      <dgm:prSet presAssocID="{2999AFEB-FD35-422F-A3AB-B866C0397082}" presName="hierChild4" presStyleCnt="0"/>
      <dgm:spPr/>
    </dgm:pt>
    <dgm:pt modelId="{D37357BA-FA12-4889-A1E9-D83D6D7262A2}" type="pres">
      <dgm:prSet presAssocID="{DD12C8D0-D79D-4453-AB53-E0D8222447A5}" presName="Name37" presStyleLbl="parChTrans1D3" presStyleIdx="1" presStyleCnt="2"/>
      <dgm:spPr/>
    </dgm:pt>
    <dgm:pt modelId="{1B723853-69C6-4F27-B7EA-3753BC5FD604}" type="pres">
      <dgm:prSet presAssocID="{19A656E6-C235-490A-862B-5D417F24CD33}" presName="hierRoot2" presStyleCnt="0">
        <dgm:presLayoutVars>
          <dgm:hierBranch val="init"/>
        </dgm:presLayoutVars>
      </dgm:prSet>
      <dgm:spPr/>
    </dgm:pt>
    <dgm:pt modelId="{DBD0CE0B-ECC3-4675-B68D-A494D7E58306}" type="pres">
      <dgm:prSet presAssocID="{19A656E6-C235-490A-862B-5D417F24CD33}" presName="rootComposite" presStyleCnt="0"/>
      <dgm:spPr/>
    </dgm:pt>
    <dgm:pt modelId="{38DEEEBD-5841-44FE-A2B9-8250B2BD8712}" type="pres">
      <dgm:prSet presAssocID="{19A656E6-C235-490A-862B-5D417F24CD33}" presName="rootText" presStyleLbl="node3" presStyleIdx="1" presStyleCnt="2" custScaleY="70057">
        <dgm:presLayoutVars>
          <dgm:chPref val="3"/>
        </dgm:presLayoutVars>
      </dgm:prSet>
      <dgm:spPr/>
    </dgm:pt>
    <dgm:pt modelId="{7F654CA0-7901-4F09-BA65-FC9F0E8B0BC8}" type="pres">
      <dgm:prSet presAssocID="{19A656E6-C235-490A-862B-5D417F24CD33}" presName="rootConnector" presStyleLbl="node3" presStyleIdx="1" presStyleCnt="2"/>
      <dgm:spPr/>
    </dgm:pt>
    <dgm:pt modelId="{F1C1AF4A-6C6C-4E1D-846A-B3C251DE6703}" type="pres">
      <dgm:prSet presAssocID="{19A656E6-C235-490A-862B-5D417F24CD33}" presName="hierChild4" presStyleCnt="0"/>
      <dgm:spPr/>
    </dgm:pt>
    <dgm:pt modelId="{99AC1A2A-9229-4A30-A90C-5E1ADD32C18B}" type="pres">
      <dgm:prSet presAssocID="{19A656E6-C235-490A-862B-5D417F24CD33}" presName="hierChild5" presStyleCnt="0"/>
      <dgm:spPr/>
    </dgm:pt>
    <dgm:pt modelId="{7834C6E2-2553-48DF-A2DC-B0B06A7093FE}" type="pres">
      <dgm:prSet presAssocID="{2999AFEB-FD35-422F-A3AB-B866C0397082}" presName="hierChild5" presStyleCnt="0"/>
      <dgm:spPr/>
    </dgm:pt>
    <dgm:pt modelId="{8A016BF9-FFC4-46EA-8DD9-0FCBA4529D01}" type="pres">
      <dgm:prSet presAssocID="{F3F24D23-99FE-4443-A19A-BE5EFC04F385}" presName="hierChild3" presStyleCnt="0"/>
      <dgm:spPr/>
    </dgm:pt>
  </dgm:ptLst>
  <dgm:cxnLst>
    <dgm:cxn modelId="{9302A85C-D0EE-489F-9027-5339F4EBE514}" type="presOf" srcId="{6FF79C24-84AC-491C-90A9-DF7C44C7356D}" destId="{31A30715-A445-4A2C-8971-A7CC3C5108CC}" srcOrd="0" destOrd="0" presId="urn:microsoft.com/office/officeart/2005/8/layout/orgChart1"/>
    <dgm:cxn modelId="{9F706F62-3B73-4F8E-A953-E5381BBB7350}" srcId="{BD398F2E-5E37-4967-8947-EA74786A4A45}" destId="{6FF79C24-84AC-491C-90A9-DF7C44C7356D}" srcOrd="0" destOrd="0" parTransId="{C887BF38-BA3B-4811-863A-8478B5476782}" sibTransId="{4DDCB187-81B5-451D-B145-D3B6664D7489}"/>
    <dgm:cxn modelId="{7FAC9006-D614-4AAC-B375-3A0BD9EDE131}" type="presOf" srcId="{2999AFEB-FD35-422F-A3AB-B866C0397082}" destId="{8D6E7340-1614-4C5E-B735-933DFD6BC803}" srcOrd="0" destOrd="0" presId="urn:microsoft.com/office/officeart/2005/8/layout/orgChart1"/>
    <dgm:cxn modelId="{9F89CBC1-5514-428A-A0A0-DB9D5593ABD8}" type="presOf" srcId="{BD398F2E-5E37-4967-8947-EA74786A4A45}" destId="{D981C6E8-5F33-4C09-9682-D0A967BDBCD5}" srcOrd="1" destOrd="0" presId="urn:microsoft.com/office/officeart/2005/8/layout/orgChart1"/>
    <dgm:cxn modelId="{345AA78A-992B-4B69-BD3A-CC8686288558}" type="presOf" srcId="{19A656E6-C235-490A-862B-5D417F24CD33}" destId="{38DEEEBD-5841-44FE-A2B9-8250B2BD8712}" srcOrd="0" destOrd="0" presId="urn:microsoft.com/office/officeart/2005/8/layout/orgChart1"/>
    <dgm:cxn modelId="{4A9DEA2D-D856-44BE-AD70-C295659CD3EE}" type="presOf" srcId="{2999AFEB-FD35-422F-A3AB-B866C0397082}" destId="{1AA7EE4C-0D23-46F5-A27C-F7EE1D22BF0E}" srcOrd="1" destOrd="0" presId="urn:microsoft.com/office/officeart/2005/8/layout/orgChart1"/>
    <dgm:cxn modelId="{86AB1A02-1A63-4F95-BB0F-768539B9E23B}" srcId="{603F8C4B-0877-4F3E-8411-923ED9990868}" destId="{F3F24D23-99FE-4443-A19A-BE5EFC04F385}" srcOrd="0" destOrd="0" parTransId="{30DA9B94-10F2-4225-8170-1F984471A67D}" sibTransId="{7323A6D4-0F56-4DAC-9DC3-D1C281EA9255}"/>
    <dgm:cxn modelId="{1A23A3DA-6350-48A1-A917-185CBF21083B}" type="presOf" srcId="{DD12C8D0-D79D-4453-AB53-E0D8222447A5}" destId="{D37357BA-FA12-4889-A1E9-D83D6D7262A2}" srcOrd="0" destOrd="0" presId="urn:microsoft.com/office/officeart/2005/8/layout/orgChart1"/>
    <dgm:cxn modelId="{16DAB15F-55F1-45FC-9512-594D25DDC3FE}" srcId="{2999AFEB-FD35-422F-A3AB-B866C0397082}" destId="{19A656E6-C235-490A-862B-5D417F24CD33}" srcOrd="0" destOrd="0" parTransId="{DD12C8D0-D79D-4453-AB53-E0D8222447A5}" sibTransId="{3D50B47C-EE38-49B2-917C-04C5393FB74F}"/>
    <dgm:cxn modelId="{96D8C536-5F6F-4BAC-85AB-2FA0DB5B287E}" type="presOf" srcId="{C887BF38-BA3B-4811-863A-8478B5476782}" destId="{B6E5C11D-A376-467A-98B7-93E73C62B8A0}" srcOrd="0" destOrd="0" presId="urn:microsoft.com/office/officeart/2005/8/layout/orgChart1"/>
    <dgm:cxn modelId="{7B3E16AC-1E76-47A9-AAE0-EFF5334E753A}" type="presOf" srcId="{19A656E6-C235-490A-862B-5D417F24CD33}" destId="{7F654CA0-7901-4F09-BA65-FC9F0E8B0BC8}" srcOrd="1" destOrd="0" presId="urn:microsoft.com/office/officeart/2005/8/layout/orgChart1"/>
    <dgm:cxn modelId="{F7E35357-E01C-4CB9-8257-E05925138F3D}" type="presOf" srcId="{D68EE8FF-39CB-4D14-A2C3-33678FEA3016}" destId="{CD1A0242-E382-47A9-A487-002E23949D4C}" srcOrd="0" destOrd="0" presId="urn:microsoft.com/office/officeart/2005/8/layout/orgChart1"/>
    <dgm:cxn modelId="{04E5CB8D-E3E3-45F5-8B06-1DD441007F69}" type="presOf" srcId="{603F8C4B-0877-4F3E-8411-923ED9990868}" destId="{817449C0-AB9E-472F-B2C0-82BAC559D032}" srcOrd="0" destOrd="0" presId="urn:microsoft.com/office/officeart/2005/8/layout/orgChart1"/>
    <dgm:cxn modelId="{81AB54AD-05F0-4A39-8A8C-B55FC3ED05FB}" type="presOf" srcId="{BD398F2E-5E37-4967-8947-EA74786A4A45}" destId="{EA1C8E2F-B714-4872-884E-82D17A28DFD7}" srcOrd="0" destOrd="0" presId="urn:microsoft.com/office/officeart/2005/8/layout/orgChart1"/>
    <dgm:cxn modelId="{FADCAD73-50C4-4D2E-AD54-1F65583598F1}" type="presOf" srcId="{6FF79C24-84AC-491C-90A9-DF7C44C7356D}" destId="{0C9C85F5-FE70-498D-92C3-779916A9E253}" srcOrd="1" destOrd="0" presId="urn:microsoft.com/office/officeart/2005/8/layout/orgChart1"/>
    <dgm:cxn modelId="{2B1CAEE6-B252-477D-84A1-DEC57C63A1AC}" type="presOf" srcId="{F3F24D23-99FE-4443-A19A-BE5EFC04F385}" destId="{27BB348F-41A1-464E-8EDF-AE03F95069CB}" srcOrd="1" destOrd="0" presId="urn:microsoft.com/office/officeart/2005/8/layout/orgChart1"/>
    <dgm:cxn modelId="{85CB411A-C80B-4641-96EC-B893E60FDDA5}" srcId="{F3F24D23-99FE-4443-A19A-BE5EFC04F385}" destId="{2999AFEB-FD35-422F-A3AB-B866C0397082}" srcOrd="1" destOrd="0" parTransId="{D1C353D6-A7DE-4C4B-94E5-8296B7FA80AE}" sibTransId="{D2590E68-E3A3-4FFD-91F6-C5F3AF73CB3C}"/>
    <dgm:cxn modelId="{302A8873-89F4-4483-9189-04E3E520FD91}" type="presOf" srcId="{D1C353D6-A7DE-4C4B-94E5-8296B7FA80AE}" destId="{BFA45923-03AF-4A44-B63F-C57D3B46802B}" srcOrd="0" destOrd="0" presId="urn:microsoft.com/office/officeart/2005/8/layout/orgChart1"/>
    <dgm:cxn modelId="{FA22FCBF-0054-431C-8DEA-C5F4B2E3C1D2}" srcId="{F3F24D23-99FE-4443-A19A-BE5EFC04F385}" destId="{BD398F2E-5E37-4967-8947-EA74786A4A45}" srcOrd="0" destOrd="0" parTransId="{D68EE8FF-39CB-4D14-A2C3-33678FEA3016}" sibTransId="{AFE613F4-7CA8-4777-A9C6-9CE2F529003A}"/>
    <dgm:cxn modelId="{CAB31769-DED7-44EE-A91F-5D01554C6B04}" type="presOf" srcId="{F3F24D23-99FE-4443-A19A-BE5EFC04F385}" destId="{3C16EFB2-A45C-4D18-B7AF-D30B6325F6F1}" srcOrd="0" destOrd="0" presId="urn:microsoft.com/office/officeart/2005/8/layout/orgChart1"/>
    <dgm:cxn modelId="{130958CB-80B6-42EC-A98B-1750D4277F44}" type="presParOf" srcId="{817449C0-AB9E-472F-B2C0-82BAC559D032}" destId="{29C7E9ED-CA24-49A0-B891-FB8DE9654AFA}" srcOrd="0" destOrd="0" presId="urn:microsoft.com/office/officeart/2005/8/layout/orgChart1"/>
    <dgm:cxn modelId="{CC8A0A95-BE93-412A-B2BD-B46219FB80D3}" type="presParOf" srcId="{29C7E9ED-CA24-49A0-B891-FB8DE9654AFA}" destId="{D69266ED-AB09-4736-A407-090B1E1FA2A4}" srcOrd="0" destOrd="0" presId="urn:microsoft.com/office/officeart/2005/8/layout/orgChart1"/>
    <dgm:cxn modelId="{20434049-9BEC-4371-A8A9-30B04219045D}" type="presParOf" srcId="{D69266ED-AB09-4736-A407-090B1E1FA2A4}" destId="{3C16EFB2-A45C-4D18-B7AF-D30B6325F6F1}" srcOrd="0" destOrd="0" presId="urn:microsoft.com/office/officeart/2005/8/layout/orgChart1"/>
    <dgm:cxn modelId="{6BD5C2EE-51A4-464A-88F2-8EE630167EFF}" type="presParOf" srcId="{D69266ED-AB09-4736-A407-090B1E1FA2A4}" destId="{27BB348F-41A1-464E-8EDF-AE03F95069CB}" srcOrd="1" destOrd="0" presId="urn:microsoft.com/office/officeart/2005/8/layout/orgChart1"/>
    <dgm:cxn modelId="{C4CA490B-A7AD-495F-A4E5-7A954D68CDE8}" type="presParOf" srcId="{29C7E9ED-CA24-49A0-B891-FB8DE9654AFA}" destId="{B91A8C57-0181-4907-A95D-BE7A0B147342}" srcOrd="1" destOrd="0" presId="urn:microsoft.com/office/officeart/2005/8/layout/orgChart1"/>
    <dgm:cxn modelId="{E20E4328-0128-42E6-B6A5-B7ED888786B3}" type="presParOf" srcId="{B91A8C57-0181-4907-A95D-BE7A0B147342}" destId="{CD1A0242-E382-47A9-A487-002E23949D4C}" srcOrd="0" destOrd="0" presId="urn:microsoft.com/office/officeart/2005/8/layout/orgChart1"/>
    <dgm:cxn modelId="{5FC2082C-06B1-4CD5-A703-B32BE98C15AC}" type="presParOf" srcId="{B91A8C57-0181-4907-A95D-BE7A0B147342}" destId="{4F64EC22-087A-4233-8CBB-B47DF75708AB}" srcOrd="1" destOrd="0" presId="urn:microsoft.com/office/officeart/2005/8/layout/orgChart1"/>
    <dgm:cxn modelId="{A1627CFC-B512-4A79-A940-D4C206F45EE8}" type="presParOf" srcId="{4F64EC22-087A-4233-8CBB-B47DF75708AB}" destId="{19B29684-F7F8-4731-95A8-A91C28CCA9BF}" srcOrd="0" destOrd="0" presId="urn:microsoft.com/office/officeart/2005/8/layout/orgChart1"/>
    <dgm:cxn modelId="{89BACBBC-9D96-4CAA-BFCF-BF52984C6433}" type="presParOf" srcId="{19B29684-F7F8-4731-95A8-A91C28CCA9BF}" destId="{EA1C8E2F-B714-4872-884E-82D17A28DFD7}" srcOrd="0" destOrd="0" presId="urn:microsoft.com/office/officeart/2005/8/layout/orgChart1"/>
    <dgm:cxn modelId="{EB3C9529-EA67-48FD-A163-4AC124BE43AD}" type="presParOf" srcId="{19B29684-F7F8-4731-95A8-A91C28CCA9BF}" destId="{D981C6E8-5F33-4C09-9682-D0A967BDBCD5}" srcOrd="1" destOrd="0" presId="urn:microsoft.com/office/officeart/2005/8/layout/orgChart1"/>
    <dgm:cxn modelId="{FAAB68A2-8F46-4CDA-86CD-BC277BFD3DBF}" type="presParOf" srcId="{4F64EC22-087A-4233-8CBB-B47DF75708AB}" destId="{55F01FE0-825D-4092-9C14-81A72F4868E4}" srcOrd="1" destOrd="0" presId="urn:microsoft.com/office/officeart/2005/8/layout/orgChart1"/>
    <dgm:cxn modelId="{811700E6-99CF-44D3-93F0-6FA92258A35F}" type="presParOf" srcId="{55F01FE0-825D-4092-9C14-81A72F4868E4}" destId="{B6E5C11D-A376-467A-98B7-93E73C62B8A0}" srcOrd="0" destOrd="0" presId="urn:microsoft.com/office/officeart/2005/8/layout/orgChart1"/>
    <dgm:cxn modelId="{4A734349-D155-46F6-9992-F9E233D6AB6C}" type="presParOf" srcId="{55F01FE0-825D-4092-9C14-81A72F4868E4}" destId="{4DCFF3C3-4584-4AC9-83DA-93C53A1C2C1E}" srcOrd="1" destOrd="0" presId="urn:microsoft.com/office/officeart/2005/8/layout/orgChart1"/>
    <dgm:cxn modelId="{8446C078-8C94-42E7-8831-AFCE5B8B11FD}" type="presParOf" srcId="{4DCFF3C3-4584-4AC9-83DA-93C53A1C2C1E}" destId="{4FA942C0-D6C4-4A83-BD6F-7BFE9ADAA5F2}" srcOrd="0" destOrd="0" presId="urn:microsoft.com/office/officeart/2005/8/layout/orgChart1"/>
    <dgm:cxn modelId="{DF206761-DB80-49FD-BCF2-49F403EF4C3E}" type="presParOf" srcId="{4FA942C0-D6C4-4A83-BD6F-7BFE9ADAA5F2}" destId="{31A30715-A445-4A2C-8971-A7CC3C5108CC}" srcOrd="0" destOrd="0" presId="urn:microsoft.com/office/officeart/2005/8/layout/orgChart1"/>
    <dgm:cxn modelId="{E541B7D5-65D0-408B-9A82-22B7866EB8C6}" type="presParOf" srcId="{4FA942C0-D6C4-4A83-BD6F-7BFE9ADAA5F2}" destId="{0C9C85F5-FE70-498D-92C3-779916A9E253}" srcOrd="1" destOrd="0" presId="urn:microsoft.com/office/officeart/2005/8/layout/orgChart1"/>
    <dgm:cxn modelId="{85E5F398-9B83-4C84-9450-F1DA36E86395}" type="presParOf" srcId="{4DCFF3C3-4584-4AC9-83DA-93C53A1C2C1E}" destId="{A9F28BD2-FD1C-42C1-A492-5FF226166260}" srcOrd="1" destOrd="0" presId="urn:microsoft.com/office/officeart/2005/8/layout/orgChart1"/>
    <dgm:cxn modelId="{3C34FFC0-970B-4165-A2C9-21E9A2016B82}" type="presParOf" srcId="{4DCFF3C3-4584-4AC9-83DA-93C53A1C2C1E}" destId="{F3A57FB1-F564-472D-9D42-19D358693AD3}" srcOrd="2" destOrd="0" presId="urn:microsoft.com/office/officeart/2005/8/layout/orgChart1"/>
    <dgm:cxn modelId="{F2157AEE-A724-4360-8544-0F8F32ED05D9}" type="presParOf" srcId="{4F64EC22-087A-4233-8CBB-B47DF75708AB}" destId="{DB429917-C060-410A-9EC8-17B1C3AE3D64}" srcOrd="2" destOrd="0" presId="urn:microsoft.com/office/officeart/2005/8/layout/orgChart1"/>
    <dgm:cxn modelId="{2A7B0B4F-75F6-4BCF-8B7C-7DF340C8CAB7}" type="presParOf" srcId="{B91A8C57-0181-4907-A95D-BE7A0B147342}" destId="{BFA45923-03AF-4A44-B63F-C57D3B46802B}" srcOrd="2" destOrd="0" presId="urn:microsoft.com/office/officeart/2005/8/layout/orgChart1"/>
    <dgm:cxn modelId="{51FA7336-0341-498E-BF47-8B8343DC3591}" type="presParOf" srcId="{B91A8C57-0181-4907-A95D-BE7A0B147342}" destId="{BF667E6C-1694-4705-8519-739D981B9344}" srcOrd="3" destOrd="0" presId="urn:microsoft.com/office/officeart/2005/8/layout/orgChart1"/>
    <dgm:cxn modelId="{1C4078AA-F008-40C3-AF0A-355FB8A1D6EC}" type="presParOf" srcId="{BF667E6C-1694-4705-8519-739D981B9344}" destId="{C571F250-7817-4CD6-91B8-0A5FCE69B305}" srcOrd="0" destOrd="0" presId="urn:microsoft.com/office/officeart/2005/8/layout/orgChart1"/>
    <dgm:cxn modelId="{31F7B525-E1C1-44BC-BA12-04DEF98EC905}" type="presParOf" srcId="{C571F250-7817-4CD6-91B8-0A5FCE69B305}" destId="{8D6E7340-1614-4C5E-B735-933DFD6BC803}" srcOrd="0" destOrd="0" presId="urn:microsoft.com/office/officeart/2005/8/layout/orgChart1"/>
    <dgm:cxn modelId="{0AAA75B8-5EBD-41CC-A63F-4F9FA0FB799B}" type="presParOf" srcId="{C571F250-7817-4CD6-91B8-0A5FCE69B305}" destId="{1AA7EE4C-0D23-46F5-A27C-F7EE1D22BF0E}" srcOrd="1" destOrd="0" presId="urn:microsoft.com/office/officeart/2005/8/layout/orgChart1"/>
    <dgm:cxn modelId="{5E621993-7CF5-4317-BC27-1035F7324487}" type="presParOf" srcId="{BF667E6C-1694-4705-8519-739D981B9344}" destId="{FF408633-4202-4E22-94FA-4EE7EB93C2FF}" srcOrd="1" destOrd="0" presId="urn:microsoft.com/office/officeart/2005/8/layout/orgChart1"/>
    <dgm:cxn modelId="{9CAA7CE9-E4A8-4DE3-919A-CF0F66BAE06F}" type="presParOf" srcId="{FF408633-4202-4E22-94FA-4EE7EB93C2FF}" destId="{D37357BA-FA12-4889-A1E9-D83D6D7262A2}" srcOrd="0" destOrd="0" presId="urn:microsoft.com/office/officeart/2005/8/layout/orgChart1"/>
    <dgm:cxn modelId="{BC31CED8-EE91-44F6-A121-7958C4FC9490}" type="presParOf" srcId="{FF408633-4202-4E22-94FA-4EE7EB93C2FF}" destId="{1B723853-69C6-4F27-B7EA-3753BC5FD604}" srcOrd="1" destOrd="0" presId="urn:microsoft.com/office/officeart/2005/8/layout/orgChart1"/>
    <dgm:cxn modelId="{3C05C8AD-2452-4A8B-A3C6-D0B502E0D938}" type="presParOf" srcId="{1B723853-69C6-4F27-B7EA-3753BC5FD604}" destId="{DBD0CE0B-ECC3-4675-B68D-A494D7E58306}" srcOrd="0" destOrd="0" presId="urn:microsoft.com/office/officeart/2005/8/layout/orgChart1"/>
    <dgm:cxn modelId="{3B3CC8CE-204E-4A04-8CA0-F0AE3047FDFD}" type="presParOf" srcId="{DBD0CE0B-ECC3-4675-B68D-A494D7E58306}" destId="{38DEEEBD-5841-44FE-A2B9-8250B2BD8712}" srcOrd="0" destOrd="0" presId="urn:microsoft.com/office/officeart/2005/8/layout/orgChart1"/>
    <dgm:cxn modelId="{2A25F4F4-8628-430E-B4F2-DD903C5C7362}" type="presParOf" srcId="{DBD0CE0B-ECC3-4675-B68D-A494D7E58306}" destId="{7F654CA0-7901-4F09-BA65-FC9F0E8B0BC8}" srcOrd="1" destOrd="0" presId="urn:microsoft.com/office/officeart/2005/8/layout/orgChart1"/>
    <dgm:cxn modelId="{141DABF2-E017-4762-8C14-66A181AEAB25}" type="presParOf" srcId="{1B723853-69C6-4F27-B7EA-3753BC5FD604}" destId="{F1C1AF4A-6C6C-4E1D-846A-B3C251DE6703}" srcOrd="1" destOrd="0" presId="urn:microsoft.com/office/officeart/2005/8/layout/orgChart1"/>
    <dgm:cxn modelId="{087C5BB9-0809-4D82-973B-E8766DC8AB54}" type="presParOf" srcId="{1B723853-69C6-4F27-B7EA-3753BC5FD604}" destId="{99AC1A2A-9229-4A30-A90C-5E1ADD32C18B}" srcOrd="2" destOrd="0" presId="urn:microsoft.com/office/officeart/2005/8/layout/orgChart1"/>
    <dgm:cxn modelId="{30EFFE85-0C9F-46CD-A4C5-4C3A4A162D39}" type="presParOf" srcId="{BF667E6C-1694-4705-8519-739D981B9344}" destId="{7834C6E2-2553-48DF-A2DC-B0B06A7093FE}" srcOrd="2" destOrd="0" presId="urn:microsoft.com/office/officeart/2005/8/layout/orgChart1"/>
    <dgm:cxn modelId="{A1E079D0-0F2B-4A54-98F5-2038D6E52A60}" type="presParOf" srcId="{29C7E9ED-CA24-49A0-B891-FB8DE9654AFA}" destId="{8A016BF9-FFC4-46EA-8DD9-0FCBA4529D0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54BDA-7CD0-41B7-B35B-2F6F6C55504C}">
      <dsp:nvSpPr>
        <dsp:cNvPr id="0" name=""/>
        <dsp:cNvSpPr/>
      </dsp:nvSpPr>
      <dsp:spPr>
        <a:xfrm>
          <a:off x="2105753" y="0"/>
          <a:ext cx="4244596" cy="424459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7B4AA-D1AF-4396-8244-C97270C35346}">
      <dsp:nvSpPr>
        <dsp:cNvPr id="0" name=""/>
        <dsp:cNvSpPr/>
      </dsp:nvSpPr>
      <dsp:spPr>
        <a:xfrm>
          <a:off x="2508989" y="403236"/>
          <a:ext cx="1655392" cy="16553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 FOCUSSED</a:t>
          </a:r>
        </a:p>
      </dsp:txBody>
      <dsp:txXfrm>
        <a:off x="2589799" y="484046"/>
        <a:ext cx="1493772" cy="1493772"/>
      </dsp:txXfrm>
    </dsp:sp>
    <dsp:sp modelId="{2E2A4FB5-94BF-4682-899C-3E3103A07AD9}">
      <dsp:nvSpPr>
        <dsp:cNvPr id="0" name=""/>
        <dsp:cNvSpPr/>
      </dsp:nvSpPr>
      <dsp:spPr>
        <a:xfrm>
          <a:off x="4291719" y="403236"/>
          <a:ext cx="1655392" cy="16553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MULTI-ERP</a:t>
          </a:r>
        </a:p>
      </dsp:txBody>
      <dsp:txXfrm>
        <a:off x="4372529" y="484046"/>
        <a:ext cx="1493772" cy="1493772"/>
      </dsp:txXfrm>
    </dsp:sp>
    <dsp:sp modelId="{E08CC0AC-DE18-4227-90EE-92C6C93769BF}">
      <dsp:nvSpPr>
        <dsp:cNvPr id="0" name=""/>
        <dsp:cNvSpPr/>
      </dsp:nvSpPr>
      <dsp:spPr>
        <a:xfrm>
          <a:off x="2508989" y="2185966"/>
          <a:ext cx="1655392" cy="16553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PRE-DEFINED BEST PRACTISE ANALYTICS</a:t>
          </a:r>
        </a:p>
      </dsp:txBody>
      <dsp:txXfrm>
        <a:off x="2589799" y="2266776"/>
        <a:ext cx="1493772" cy="1493772"/>
      </dsp:txXfrm>
    </dsp:sp>
    <dsp:sp modelId="{494901EF-6703-4CD0-9AA0-6278498F7EF7}">
      <dsp:nvSpPr>
        <dsp:cNvPr id="0" name=""/>
        <dsp:cNvSpPr/>
      </dsp:nvSpPr>
      <dsp:spPr>
        <a:xfrm>
          <a:off x="4291719" y="2185966"/>
          <a:ext cx="1655392" cy="16553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MAXIMISE VALUE AND REVENUE</a:t>
          </a:r>
        </a:p>
      </dsp:txBody>
      <dsp:txXfrm>
        <a:off x="4372529" y="2266776"/>
        <a:ext cx="1493772" cy="1493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28FBE-BB78-4475-85F0-0FDCA6101214}">
      <dsp:nvSpPr>
        <dsp:cNvPr id="0" name=""/>
        <dsp:cNvSpPr/>
      </dsp:nvSpPr>
      <dsp:spPr>
        <a:xfrm>
          <a:off x="3684" y="1129434"/>
          <a:ext cx="1610774" cy="966464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Customer Readiness</a:t>
          </a:r>
        </a:p>
      </dsp:txBody>
      <dsp:txXfrm>
        <a:off x="31991" y="1157741"/>
        <a:ext cx="1554160" cy="909850"/>
      </dsp:txXfrm>
    </dsp:sp>
    <dsp:sp modelId="{88987660-2A53-4284-B71E-0D581BA13F2A}">
      <dsp:nvSpPr>
        <dsp:cNvPr id="0" name=""/>
        <dsp:cNvSpPr/>
      </dsp:nvSpPr>
      <dsp:spPr>
        <a:xfrm>
          <a:off x="1775536" y="1412930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75536" y="1492824"/>
        <a:ext cx="239039" cy="239684"/>
      </dsp:txXfrm>
    </dsp:sp>
    <dsp:sp modelId="{E15B4746-3664-49CA-942C-980D042B8DA4}">
      <dsp:nvSpPr>
        <dsp:cNvPr id="0" name=""/>
        <dsp:cNvSpPr/>
      </dsp:nvSpPr>
      <dsp:spPr>
        <a:xfrm>
          <a:off x="2258769" y="1129434"/>
          <a:ext cx="1610774" cy="966464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2287076" y="1157741"/>
        <a:ext cx="1554160" cy="909850"/>
      </dsp:txXfrm>
    </dsp:sp>
    <dsp:sp modelId="{8C052A94-4C0E-490C-9AC5-63E640D7DA85}">
      <dsp:nvSpPr>
        <dsp:cNvPr id="0" name=""/>
        <dsp:cNvSpPr/>
      </dsp:nvSpPr>
      <dsp:spPr>
        <a:xfrm>
          <a:off x="4030621" y="1412930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030621" y="1492824"/>
        <a:ext cx="239039" cy="239684"/>
      </dsp:txXfrm>
    </dsp:sp>
    <dsp:sp modelId="{1BD8CB14-70FF-4E53-86AA-7156561FFE11}">
      <dsp:nvSpPr>
        <dsp:cNvPr id="0" name=""/>
        <dsp:cNvSpPr/>
      </dsp:nvSpPr>
      <dsp:spPr>
        <a:xfrm>
          <a:off x="4513853" y="1129434"/>
          <a:ext cx="1610774" cy="966464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Review</a:t>
          </a:r>
        </a:p>
      </dsp:txBody>
      <dsp:txXfrm>
        <a:off x="4542160" y="1157741"/>
        <a:ext cx="1554160" cy="909850"/>
      </dsp:txXfrm>
    </dsp:sp>
    <dsp:sp modelId="{D097BAA6-C93C-4C6F-A529-1692D03A6907}">
      <dsp:nvSpPr>
        <dsp:cNvPr id="0" name=""/>
        <dsp:cNvSpPr/>
      </dsp:nvSpPr>
      <dsp:spPr>
        <a:xfrm>
          <a:off x="6285706" y="1412930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285706" y="1492824"/>
        <a:ext cx="239039" cy="239684"/>
      </dsp:txXfrm>
    </dsp:sp>
    <dsp:sp modelId="{80A39360-B42D-4AE4-BDBD-341D0EE5A141}">
      <dsp:nvSpPr>
        <dsp:cNvPr id="0" name=""/>
        <dsp:cNvSpPr/>
      </dsp:nvSpPr>
      <dsp:spPr>
        <a:xfrm>
          <a:off x="6768938" y="1129434"/>
          <a:ext cx="1610774" cy="966464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Automate</a:t>
          </a:r>
        </a:p>
      </dsp:txBody>
      <dsp:txXfrm>
        <a:off x="6797245" y="1157741"/>
        <a:ext cx="1554160" cy="9098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357BA-FA12-4889-A1E9-D83D6D7262A2}">
      <dsp:nvSpPr>
        <dsp:cNvPr id="0" name=""/>
        <dsp:cNvSpPr/>
      </dsp:nvSpPr>
      <dsp:spPr>
        <a:xfrm>
          <a:off x="2079689" y="1659883"/>
          <a:ext cx="228629" cy="614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4186"/>
              </a:lnTo>
              <a:lnTo>
                <a:pt x="228629" y="61418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A45923-03AF-4A44-B63F-C57D3B46802B}">
      <dsp:nvSpPr>
        <dsp:cNvPr id="0" name=""/>
        <dsp:cNvSpPr/>
      </dsp:nvSpPr>
      <dsp:spPr>
        <a:xfrm>
          <a:off x="1747061" y="864628"/>
          <a:ext cx="965031" cy="326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733"/>
              </a:lnTo>
              <a:lnTo>
                <a:pt x="965031" y="160733"/>
              </a:lnTo>
              <a:lnTo>
                <a:pt x="965031" y="326739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5C11D-A376-467A-98B7-93E73C62B8A0}">
      <dsp:nvSpPr>
        <dsp:cNvPr id="0" name=""/>
        <dsp:cNvSpPr/>
      </dsp:nvSpPr>
      <dsp:spPr>
        <a:xfrm>
          <a:off x="158148" y="1646176"/>
          <a:ext cx="237151" cy="578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8688"/>
              </a:lnTo>
              <a:lnTo>
                <a:pt x="237151" y="578688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1A0242-E382-47A9-A487-002E23949D4C}">
      <dsp:nvSpPr>
        <dsp:cNvPr id="0" name=""/>
        <dsp:cNvSpPr/>
      </dsp:nvSpPr>
      <dsp:spPr>
        <a:xfrm>
          <a:off x="790551" y="864628"/>
          <a:ext cx="956509" cy="332011"/>
        </a:xfrm>
        <a:custGeom>
          <a:avLst/>
          <a:gdLst/>
          <a:ahLst/>
          <a:cxnLst/>
          <a:rect l="0" t="0" r="0" b="0"/>
          <a:pathLst>
            <a:path>
              <a:moveTo>
                <a:pt x="956509" y="0"/>
              </a:moveTo>
              <a:lnTo>
                <a:pt x="956509" y="166005"/>
              </a:lnTo>
              <a:lnTo>
                <a:pt x="0" y="166005"/>
              </a:lnTo>
              <a:lnTo>
                <a:pt x="0" y="332011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6EFB2-A45C-4D18-B7AF-D30B6325F6F1}">
      <dsp:nvSpPr>
        <dsp:cNvPr id="0" name=""/>
        <dsp:cNvSpPr/>
      </dsp:nvSpPr>
      <dsp:spPr>
        <a:xfrm>
          <a:off x="956557" y="508458"/>
          <a:ext cx="1581008" cy="356169"/>
        </a:xfrm>
        <a:prstGeom prst="rect">
          <a:avLst/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/>
            <a:t>Client's ERP?</a:t>
          </a:r>
        </a:p>
      </dsp:txBody>
      <dsp:txXfrm>
        <a:off x="956557" y="508458"/>
        <a:ext cx="1581008" cy="356169"/>
      </dsp:txXfrm>
    </dsp:sp>
    <dsp:sp modelId="{EA1C8E2F-B714-4872-884E-82D17A28DFD7}">
      <dsp:nvSpPr>
        <dsp:cNvPr id="0" name=""/>
        <dsp:cNvSpPr/>
      </dsp:nvSpPr>
      <dsp:spPr>
        <a:xfrm>
          <a:off x="47" y="1196640"/>
          <a:ext cx="1581008" cy="449535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/>
            <a:t>SAP</a:t>
          </a:r>
        </a:p>
      </dsp:txBody>
      <dsp:txXfrm>
        <a:off x="47" y="1196640"/>
        <a:ext cx="1581008" cy="449535"/>
      </dsp:txXfrm>
    </dsp:sp>
    <dsp:sp modelId="{31A30715-A445-4A2C-8971-A7CC3C5108CC}">
      <dsp:nvSpPr>
        <dsp:cNvPr id="0" name=""/>
        <dsp:cNvSpPr/>
      </dsp:nvSpPr>
      <dsp:spPr>
        <a:xfrm>
          <a:off x="395299" y="1978187"/>
          <a:ext cx="1581008" cy="493353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/>
            <a:t>SAP QuICK</a:t>
          </a:r>
        </a:p>
      </dsp:txBody>
      <dsp:txXfrm>
        <a:off x="395299" y="1978187"/>
        <a:ext cx="1581008" cy="493353"/>
      </dsp:txXfrm>
    </dsp:sp>
    <dsp:sp modelId="{8D6E7340-1614-4C5E-B735-933DFD6BC803}">
      <dsp:nvSpPr>
        <dsp:cNvPr id="0" name=""/>
        <dsp:cNvSpPr/>
      </dsp:nvSpPr>
      <dsp:spPr>
        <a:xfrm>
          <a:off x="1921588" y="1191367"/>
          <a:ext cx="1581008" cy="468515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/>
            <a:t>Other</a:t>
          </a:r>
        </a:p>
      </dsp:txBody>
      <dsp:txXfrm>
        <a:off x="1921588" y="1191367"/>
        <a:ext cx="1581008" cy="468515"/>
      </dsp:txXfrm>
    </dsp:sp>
    <dsp:sp modelId="{38DEEEBD-5841-44FE-A2B9-8250B2BD8712}">
      <dsp:nvSpPr>
        <dsp:cNvPr id="0" name=""/>
        <dsp:cNvSpPr/>
      </dsp:nvSpPr>
      <dsp:spPr>
        <a:xfrm>
          <a:off x="2308319" y="1997167"/>
          <a:ext cx="1581008" cy="553803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/>
            <a:t>Custom QuICK</a:t>
          </a:r>
        </a:p>
      </dsp:txBody>
      <dsp:txXfrm>
        <a:off x="2308319" y="1997167"/>
        <a:ext cx="1581008" cy="553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"/>
            <a:ext cx="9144000" cy="5688531"/>
          </a:xfrm>
          <a:prstGeom prst="rect">
            <a:avLst/>
          </a:prstGeom>
          <a:solidFill>
            <a:srgbClr val="4A478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5748" y="2360856"/>
            <a:ext cx="8889357" cy="26057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7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15748" y="5120642"/>
            <a:ext cx="8889357" cy="5678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62" indent="0" algn="ctr">
              <a:buNone/>
              <a:defRPr sz="1125"/>
            </a:lvl2pPr>
            <a:lvl3pPr marL="514325" indent="0" algn="ctr">
              <a:buNone/>
              <a:defRPr sz="1013"/>
            </a:lvl3pPr>
            <a:lvl4pPr marL="771487" indent="0" algn="ctr">
              <a:buNone/>
              <a:defRPr sz="900"/>
            </a:lvl4pPr>
            <a:lvl5pPr marL="1028649" indent="0" algn="ctr">
              <a:buNone/>
              <a:defRPr sz="900"/>
            </a:lvl5pPr>
            <a:lvl6pPr marL="1285811" indent="0" algn="ctr">
              <a:buNone/>
              <a:defRPr sz="900"/>
            </a:lvl6pPr>
            <a:lvl7pPr marL="1542974" indent="0" algn="ctr">
              <a:buNone/>
              <a:defRPr sz="900"/>
            </a:lvl7pPr>
            <a:lvl8pPr marL="1800135" indent="0" algn="ctr">
              <a:buNone/>
              <a:defRPr sz="900"/>
            </a:lvl8pPr>
            <a:lvl9pPr marL="2057297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0" y="2579573"/>
            <a:ext cx="0" cy="1751797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715" y="1962572"/>
            <a:ext cx="513421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2309"/>
            <a:ext cx="7902875" cy="134724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150">
                <a:solidFill>
                  <a:srgbClr val="2622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50" y="2001329"/>
            <a:ext cx="7902875" cy="4304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9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9144000" cy="5688531"/>
          </a:xfrm>
          <a:prstGeom prst="rect">
            <a:avLst/>
          </a:prstGeom>
          <a:solidFill>
            <a:srgbClr val="4A478A">
              <a:alpha val="89804"/>
            </a:srgbClr>
          </a:solidFill>
          <a:ln>
            <a:solidFill>
              <a:srgbClr val="4A4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40" y="452621"/>
            <a:ext cx="514552" cy="54000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0" y="-1403849"/>
            <a:ext cx="0" cy="1751797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000250" y="1490779"/>
            <a:ext cx="5143500" cy="1120219"/>
          </a:xfrm>
          <a:prstGeom prst="rect">
            <a:avLst/>
          </a:prstGeom>
        </p:spPr>
        <p:txBody>
          <a:bodyPr anchor="b"/>
          <a:lstStyle>
            <a:lvl1pPr algn="ctr">
              <a:defRPr sz="2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Subtitle Slide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0250" y="2743201"/>
            <a:ext cx="5143500" cy="276523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900"/>
              </a:spcBef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You can use this slide to introduce a new section in your presentation.</a:t>
            </a:r>
          </a:p>
          <a:p>
            <a:r>
              <a:rPr lang="en-US" dirty="0"/>
              <a:t>Again, less text is better.</a:t>
            </a:r>
          </a:p>
        </p:txBody>
      </p:sp>
    </p:spTree>
    <p:extLst>
      <p:ext uri="{BB962C8B-B14F-4D97-AF65-F5344CB8AC3E}">
        <p14:creationId xmlns:p14="http://schemas.microsoft.com/office/powerpoint/2010/main" val="7338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9144000" cy="5688531"/>
          </a:xfrm>
          <a:prstGeom prst="rect">
            <a:avLst/>
          </a:prstGeom>
          <a:solidFill>
            <a:srgbClr val="4A478A">
              <a:alpha val="89804"/>
            </a:srgbClr>
          </a:solidFill>
          <a:ln>
            <a:solidFill>
              <a:srgbClr val="4A4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40" y="452621"/>
            <a:ext cx="514552" cy="54000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0" y="-1403849"/>
            <a:ext cx="0" cy="1751797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000250" y="1490779"/>
            <a:ext cx="5143500" cy="1120219"/>
          </a:xfrm>
          <a:prstGeom prst="rect">
            <a:avLst/>
          </a:prstGeom>
        </p:spPr>
        <p:txBody>
          <a:bodyPr anchor="b"/>
          <a:lstStyle>
            <a:lvl1pPr algn="ctr">
              <a:defRPr sz="2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Subtitle Slide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0250" y="2743201"/>
            <a:ext cx="5143500" cy="276523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900"/>
              </a:spcBef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You can use this slide to introduce a new section in your presentation.</a:t>
            </a:r>
          </a:p>
          <a:p>
            <a:r>
              <a:rPr lang="en-US" dirty="0"/>
              <a:t>Again, less text is better.</a:t>
            </a:r>
          </a:p>
        </p:txBody>
      </p:sp>
    </p:spTree>
    <p:extLst>
      <p:ext uri="{BB962C8B-B14F-4D97-AF65-F5344CB8AC3E}">
        <p14:creationId xmlns:p14="http://schemas.microsoft.com/office/powerpoint/2010/main" val="60078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9144000" cy="5688531"/>
          </a:xfrm>
          <a:prstGeom prst="rect">
            <a:avLst/>
          </a:prstGeom>
          <a:solidFill>
            <a:srgbClr val="4A478A">
              <a:alpha val="89804"/>
            </a:srgbClr>
          </a:solidFill>
          <a:ln>
            <a:solidFill>
              <a:srgbClr val="4A4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40" y="452621"/>
            <a:ext cx="514552" cy="54000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0" y="-1403849"/>
            <a:ext cx="0" cy="1751797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000250" y="1490779"/>
            <a:ext cx="5143500" cy="1120219"/>
          </a:xfrm>
          <a:prstGeom prst="rect">
            <a:avLst/>
          </a:prstGeom>
        </p:spPr>
        <p:txBody>
          <a:bodyPr anchor="b"/>
          <a:lstStyle>
            <a:lvl1pPr algn="ctr">
              <a:defRPr sz="2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Subtitle Slide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0250" y="2743201"/>
            <a:ext cx="5143500" cy="276523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900"/>
              </a:spcBef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You can use this slide to introduce a new section in your presentation.</a:t>
            </a:r>
          </a:p>
          <a:p>
            <a:r>
              <a:rPr lang="en-US" dirty="0"/>
              <a:t>Again, less text is better.</a:t>
            </a:r>
          </a:p>
        </p:txBody>
      </p:sp>
    </p:spTree>
    <p:extLst>
      <p:ext uri="{BB962C8B-B14F-4D97-AF65-F5344CB8AC3E}">
        <p14:creationId xmlns:p14="http://schemas.microsoft.com/office/powerpoint/2010/main" val="392063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"/>
            <a:ext cx="9144000" cy="5688531"/>
          </a:xfrm>
          <a:prstGeom prst="rect">
            <a:avLst/>
          </a:prstGeom>
          <a:solidFill>
            <a:srgbClr val="4A478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5748" y="2360856"/>
            <a:ext cx="8889357" cy="26057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7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15748" y="5120642"/>
            <a:ext cx="8889357" cy="5678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62" indent="0" algn="ctr">
              <a:buNone/>
              <a:defRPr sz="1125"/>
            </a:lvl2pPr>
            <a:lvl3pPr marL="514325" indent="0" algn="ctr">
              <a:buNone/>
              <a:defRPr sz="1013"/>
            </a:lvl3pPr>
            <a:lvl4pPr marL="771487" indent="0" algn="ctr">
              <a:buNone/>
              <a:defRPr sz="900"/>
            </a:lvl4pPr>
            <a:lvl5pPr marL="1028649" indent="0" algn="ctr">
              <a:buNone/>
              <a:defRPr sz="900"/>
            </a:lvl5pPr>
            <a:lvl6pPr marL="1285811" indent="0" algn="ctr">
              <a:buNone/>
              <a:defRPr sz="900"/>
            </a:lvl6pPr>
            <a:lvl7pPr marL="1542974" indent="0" algn="ctr">
              <a:buNone/>
              <a:defRPr sz="900"/>
            </a:lvl7pPr>
            <a:lvl8pPr marL="1800135" indent="0" algn="ctr">
              <a:buNone/>
              <a:defRPr sz="900"/>
            </a:lvl8pPr>
            <a:lvl9pPr marL="2057297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0" y="2579573"/>
            <a:ext cx="0" cy="1751797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57" y="1983247"/>
            <a:ext cx="513421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"/>
            <a:ext cx="9144000" cy="5688531"/>
          </a:xfrm>
          <a:prstGeom prst="rect">
            <a:avLst/>
          </a:prstGeom>
          <a:solidFill>
            <a:srgbClr val="4A478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5748" y="2360856"/>
            <a:ext cx="8889357" cy="26057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7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15748" y="5120642"/>
            <a:ext cx="8889357" cy="5678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62" indent="0" algn="ctr">
              <a:buNone/>
              <a:defRPr sz="1125"/>
            </a:lvl2pPr>
            <a:lvl3pPr marL="514325" indent="0" algn="ctr">
              <a:buNone/>
              <a:defRPr sz="1013"/>
            </a:lvl3pPr>
            <a:lvl4pPr marL="771487" indent="0" algn="ctr">
              <a:buNone/>
              <a:defRPr sz="900"/>
            </a:lvl4pPr>
            <a:lvl5pPr marL="1028649" indent="0" algn="ctr">
              <a:buNone/>
              <a:defRPr sz="900"/>
            </a:lvl5pPr>
            <a:lvl6pPr marL="1285811" indent="0" algn="ctr">
              <a:buNone/>
              <a:defRPr sz="900"/>
            </a:lvl6pPr>
            <a:lvl7pPr marL="1542974" indent="0" algn="ctr">
              <a:buNone/>
              <a:defRPr sz="900"/>
            </a:lvl7pPr>
            <a:lvl8pPr marL="1800135" indent="0" algn="ctr">
              <a:buNone/>
              <a:defRPr sz="900"/>
            </a:lvl8pPr>
            <a:lvl9pPr marL="2057297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0" y="2579573"/>
            <a:ext cx="0" cy="1751797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57" y="1983247"/>
            <a:ext cx="513421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7466"/>
            <a:ext cx="9144000" cy="4661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0" y="2889430"/>
            <a:ext cx="9144000" cy="7522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algn="ctr" defTabSz="514350">
              <a:spcBef>
                <a:spcPct val="0"/>
              </a:spcBef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514350">
              <a:spcBef>
                <a:spcPct val="0"/>
              </a:spcBef>
            </a:pPr>
            <a:r>
              <a:rPr lang="en-US" dirty="0"/>
              <a:t>Customer/Staff Testimonial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41648"/>
            <a:ext cx="9144000" cy="67966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500">
                <a:solidFill>
                  <a:srgbClr val="524FA1"/>
                </a:solidFill>
              </a:defRPr>
            </a:lvl1pPr>
          </a:lstStyle>
          <a:p>
            <a:pPr lvl="0"/>
            <a:r>
              <a:rPr lang="en-US" dirty="0"/>
              <a:t>(Insert title/company)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603750"/>
            <a:ext cx="9144000" cy="2254250"/>
          </a:xfrm>
          <a:prstGeom prst="rect">
            <a:avLst/>
          </a:prstGeom>
        </p:spPr>
        <p:txBody>
          <a:bodyPr lIns="1800000" rIns="1800000" anchor="ctr"/>
          <a:lstStyle>
            <a:lvl1pPr marL="0" indent="0" algn="ctr">
              <a:lnSpc>
                <a:spcPct val="100000"/>
              </a:lnSpc>
              <a:buNone/>
              <a:defRPr sz="1200" i="1" baseline="0">
                <a:solidFill>
                  <a:srgbClr val="524FA1"/>
                </a:solidFill>
              </a:defRPr>
            </a:lvl1pPr>
            <a:lvl2pPr marL="257169" indent="0" algn="ctr">
              <a:buNone/>
              <a:defRPr/>
            </a:lvl2pPr>
            <a:lvl3pPr marL="514337" indent="0" algn="ctr">
              <a:buNone/>
              <a:defRPr/>
            </a:lvl3pPr>
            <a:lvl4pPr marL="771506" indent="0" algn="ctr">
              <a:buNone/>
              <a:defRPr/>
            </a:lvl4pPr>
            <a:lvl5pPr marL="1028675" indent="0" algn="ctr">
              <a:buNone/>
              <a:defRPr/>
            </a:lvl5pPr>
          </a:lstStyle>
          <a:p>
            <a:pPr lvl="0"/>
            <a:r>
              <a:rPr lang="en-US" dirty="0"/>
              <a:t>Whatever it is they said goes here. The picture above should be replaced with a photo of the person. Make sure it’s not stretched (ideally, speak to Marketing to get a proper photo).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011286" y="1635249"/>
            <a:ext cx="1187538" cy="122911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100">
                <a:blipFill>
                  <a:blip r:embed="rId3"/>
                  <a:tile tx="0" ty="0" sx="100000" sy="100000" flip="none" algn="tl"/>
                </a:blip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7466"/>
            <a:ext cx="9144000" cy="6363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0" y="4390418"/>
            <a:ext cx="9144000" cy="7522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algn="ctr" defTabSz="514350">
              <a:spcBef>
                <a:spcPct val="0"/>
              </a:spcBef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514350">
              <a:spcBef>
                <a:spcPct val="0"/>
              </a:spcBef>
            </a:pPr>
            <a:r>
              <a:rPr lang="en-US" dirty="0"/>
              <a:t>Customer/Staff Testimonial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21886"/>
            <a:ext cx="9144000" cy="67966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24FA1"/>
                </a:solidFill>
              </a:defRPr>
            </a:lvl1pPr>
          </a:lstStyle>
          <a:p>
            <a:pPr lvl="0"/>
            <a:r>
              <a:rPr lang="en-US" dirty="0"/>
              <a:t>(Insert title/company)</a:t>
            </a:r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3536831" y="2151880"/>
            <a:ext cx="2139350" cy="196196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100">
                <a:blipFill>
                  <a:blip r:embed="rId3"/>
                  <a:tile tx="0" ty="0" sx="100000" sy="100000" flip="none" algn="tl"/>
                </a:blipFill>
              </a:defRPr>
            </a:lvl1pPr>
          </a:lstStyle>
          <a:p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703873" y="6402481"/>
            <a:ext cx="1440127" cy="360000"/>
            <a:chOff x="8548179" y="346510"/>
            <a:chExt cx="1005724" cy="360946"/>
          </a:xfrm>
        </p:grpSpPr>
        <p:pic>
          <p:nvPicPr>
            <p:cNvPr id="14" name="Picture 13"/>
            <p:cNvPicPr>
              <a:picLocks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179" y="346510"/>
              <a:ext cx="270000" cy="360946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 userDrawn="1"/>
          </p:nvCxnSpPr>
          <p:spPr>
            <a:xfrm flipH="1">
              <a:off x="8818179" y="548640"/>
              <a:ext cx="735724" cy="0"/>
            </a:xfrm>
            <a:prstGeom prst="line">
              <a:avLst/>
            </a:prstGeom>
            <a:ln w="254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469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00149"/>
          </a:xfrm>
          <a:prstGeom prst="rect">
            <a:avLst/>
          </a:prstGeom>
          <a:solidFill>
            <a:srgbClr val="2F33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35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230692"/>
            <a:ext cx="828674" cy="590106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66724" y="352425"/>
            <a:ext cx="7496175" cy="847724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524FA1"/>
          </a:solidFill>
          <a:ln>
            <a:solidFill>
              <a:srgbClr val="524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6725" y="1375532"/>
            <a:ext cx="8207492" cy="914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85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"/>
            <a:ext cx="9144000" cy="5688531"/>
          </a:xfrm>
          <a:prstGeom prst="rect">
            <a:avLst/>
          </a:prstGeom>
          <a:solidFill>
            <a:srgbClr val="4A478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5748" y="2360856"/>
            <a:ext cx="8889357" cy="26057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7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15748" y="5120642"/>
            <a:ext cx="8889357" cy="5678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62" indent="0" algn="ctr">
              <a:buNone/>
              <a:defRPr sz="1125"/>
            </a:lvl2pPr>
            <a:lvl3pPr marL="514325" indent="0" algn="ctr">
              <a:buNone/>
              <a:defRPr sz="1013"/>
            </a:lvl3pPr>
            <a:lvl4pPr marL="771487" indent="0" algn="ctr">
              <a:buNone/>
              <a:defRPr sz="900"/>
            </a:lvl4pPr>
            <a:lvl5pPr marL="1028649" indent="0" algn="ctr">
              <a:buNone/>
              <a:defRPr sz="900"/>
            </a:lvl5pPr>
            <a:lvl6pPr marL="1285811" indent="0" algn="ctr">
              <a:buNone/>
              <a:defRPr sz="900"/>
            </a:lvl6pPr>
            <a:lvl7pPr marL="1542974" indent="0" algn="ctr">
              <a:buNone/>
              <a:defRPr sz="900"/>
            </a:lvl7pPr>
            <a:lvl8pPr marL="1800135" indent="0" algn="ctr">
              <a:buNone/>
              <a:defRPr sz="900"/>
            </a:lvl8pPr>
            <a:lvl9pPr marL="2057297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0" y="2579573"/>
            <a:ext cx="0" cy="1751797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715" y="1962572"/>
            <a:ext cx="513421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"/>
            <a:ext cx="9144000" cy="5688531"/>
          </a:xfrm>
          <a:prstGeom prst="rect">
            <a:avLst/>
          </a:prstGeom>
          <a:solidFill>
            <a:srgbClr val="4A478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5748" y="2360856"/>
            <a:ext cx="8889357" cy="26057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7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15748" y="5120642"/>
            <a:ext cx="8889357" cy="5678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62" indent="0" algn="ctr">
              <a:buNone/>
              <a:defRPr sz="1125"/>
            </a:lvl2pPr>
            <a:lvl3pPr marL="514325" indent="0" algn="ctr">
              <a:buNone/>
              <a:defRPr sz="1013"/>
            </a:lvl3pPr>
            <a:lvl4pPr marL="771487" indent="0" algn="ctr">
              <a:buNone/>
              <a:defRPr sz="900"/>
            </a:lvl4pPr>
            <a:lvl5pPr marL="1028649" indent="0" algn="ctr">
              <a:buNone/>
              <a:defRPr sz="900"/>
            </a:lvl5pPr>
            <a:lvl6pPr marL="1285811" indent="0" algn="ctr">
              <a:buNone/>
              <a:defRPr sz="900"/>
            </a:lvl6pPr>
            <a:lvl7pPr marL="1542974" indent="0" algn="ctr">
              <a:buNone/>
              <a:defRPr sz="900"/>
            </a:lvl7pPr>
            <a:lvl8pPr marL="1800135" indent="0" algn="ctr">
              <a:buNone/>
              <a:defRPr sz="900"/>
            </a:lvl8pPr>
            <a:lvl9pPr marL="2057297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0" y="2579573"/>
            <a:ext cx="0" cy="1751797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715" y="1962572"/>
            <a:ext cx="513421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0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5881"/>
            <a:ext cx="9144000" cy="885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1" y="105879"/>
            <a:ext cx="7539611" cy="88552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000">
                <a:solidFill>
                  <a:srgbClr val="2622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628650" y="2252313"/>
            <a:ext cx="7886700" cy="32123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113776" y="346511"/>
            <a:ext cx="1440127" cy="360000"/>
            <a:chOff x="8548179" y="346510"/>
            <a:chExt cx="1005724" cy="360946"/>
          </a:xfrm>
        </p:grpSpPr>
        <p:pic>
          <p:nvPicPr>
            <p:cNvPr id="10" name="Picture 9"/>
            <p:cNvPicPr>
              <a:picLocks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179" y="346510"/>
              <a:ext cx="270000" cy="360946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 userDrawn="1"/>
          </p:nvCxnSpPr>
          <p:spPr>
            <a:xfrm flipH="1">
              <a:off x="8818179" y="548640"/>
              <a:ext cx="735724" cy="0"/>
            </a:xfrm>
            <a:prstGeom prst="line">
              <a:avLst/>
            </a:prstGeom>
            <a:ln w="254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038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5881"/>
            <a:ext cx="9144000" cy="885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8113776" y="346511"/>
            <a:ext cx="1440127" cy="360000"/>
            <a:chOff x="8548179" y="346510"/>
            <a:chExt cx="1005724" cy="360946"/>
          </a:xfrm>
        </p:grpSpPr>
        <p:pic>
          <p:nvPicPr>
            <p:cNvPr id="6" name="Picture 5"/>
            <p:cNvPicPr>
              <a:picLocks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179" y="346510"/>
              <a:ext cx="270000" cy="360946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 userDrawn="1"/>
          </p:nvCxnSpPr>
          <p:spPr>
            <a:xfrm flipH="1">
              <a:off x="8818179" y="548640"/>
              <a:ext cx="735724" cy="0"/>
            </a:xfrm>
            <a:prstGeom prst="line">
              <a:avLst/>
            </a:prstGeom>
            <a:ln w="254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1" y="105879"/>
            <a:ext cx="7539611" cy="88552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000">
                <a:solidFill>
                  <a:srgbClr val="2622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39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5881"/>
            <a:ext cx="9144000" cy="885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1" y="105879"/>
            <a:ext cx="7539611" cy="88552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000">
                <a:solidFill>
                  <a:srgbClr val="2622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628650" y="1232033"/>
            <a:ext cx="7886700" cy="5065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113776" y="346511"/>
            <a:ext cx="1440127" cy="360000"/>
            <a:chOff x="8548179" y="346510"/>
            <a:chExt cx="1005724" cy="360946"/>
          </a:xfrm>
        </p:grpSpPr>
        <p:pic>
          <p:nvPicPr>
            <p:cNvPr id="10" name="Picture 9"/>
            <p:cNvPicPr>
              <a:picLocks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179" y="346510"/>
              <a:ext cx="270000" cy="360946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 userDrawn="1"/>
          </p:nvCxnSpPr>
          <p:spPr>
            <a:xfrm flipH="1">
              <a:off x="8818179" y="548640"/>
              <a:ext cx="735724" cy="0"/>
            </a:xfrm>
            <a:prstGeom prst="line">
              <a:avLst/>
            </a:prstGeom>
            <a:ln w="254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1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524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44459"/>
            <a:ext cx="7886700" cy="35799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005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88759" y="0"/>
            <a:ext cx="4283242" cy="6858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defRPr sz="3150">
                <a:solidFill>
                  <a:srgbClr val="2622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80009" y="0"/>
            <a:ext cx="3953898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18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209830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150">
                <a:solidFill>
                  <a:srgbClr val="2622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88758" y="2646365"/>
            <a:ext cx="8440905" cy="3379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60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83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4" r:id="rId2"/>
    <p:sldLayoutId id="2147483687" r:id="rId3"/>
    <p:sldLayoutId id="2147483662" r:id="rId4"/>
    <p:sldLayoutId id="2147483682" r:id="rId5"/>
    <p:sldLayoutId id="2147483678" r:id="rId6"/>
    <p:sldLayoutId id="2147483685" r:id="rId7"/>
    <p:sldLayoutId id="2147483672" r:id="rId8"/>
    <p:sldLayoutId id="2147483673" r:id="rId9"/>
    <p:sldLayoutId id="2147483679" r:id="rId10"/>
    <p:sldLayoutId id="2147483663" r:id="rId11"/>
    <p:sldLayoutId id="2147483677" r:id="rId12"/>
    <p:sldLayoutId id="2147483683" r:id="rId13"/>
    <p:sldLayoutId id="2147483675" r:id="rId14"/>
    <p:sldLayoutId id="2147483688" r:id="rId15"/>
    <p:sldLayoutId id="2147483661" r:id="rId16"/>
    <p:sldLayoutId id="2147483689" r:id="rId17"/>
    <p:sldLayoutId id="214748369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.aclessentials.com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enablement.acl.com/helpdocs/essentials/5/user-guide/en-us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nablement.acl.com/_essentials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quick.aclessentials.com/html/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ACL Essentials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Enhance work quality | Reduce time | Concentrate on the highest risks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37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51670" y="1374775"/>
            <a:ext cx="4295163" cy="4525963"/>
          </a:xfrm>
        </p:spPr>
        <p:txBody>
          <a:bodyPr/>
          <a:lstStyle/>
          <a:p>
            <a:r>
              <a:rPr lang="en-ZA" sz="2400" dirty="0"/>
              <a:t>Eleven modules</a:t>
            </a:r>
            <a:endParaRPr lang="en-GB" sz="2400" dirty="0"/>
          </a:p>
          <a:p>
            <a:pPr marL="971550" lvl="1" indent="-285750"/>
            <a:endParaRPr lang="en-GB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86964" y="352338"/>
            <a:ext cx="6833445" cy="553673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ACL Essentials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8598" r="81293" b="7939"/>
          <a:stretch/>
        </p:blipFill>
        <p:spPr>
          <a:xfrm>
            <a:off x="507256" y="2067072"/>
            <a:ext cx="3447426" cy="3749776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23460" y="1955925"/>
            <a:ext cx="3798277" cy="2532185"/>
          </a:xfrm>
          <a:prstGeom prst="roundRect">
            <a:avLst/>
          </a:prstGeom>
          <a:noFill/>
          <a:ln w="5715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730629" y="1374775"/>
            <a:ext cx="4295163" cy="452596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2 New Modules in March 17</a:t>
            </a:r>
          </a:p>
          <a:p>
            <a:endParaRPr lang="en-ZA" sz="2400" dirty="0"/>
          </a:p>
          <a:p>
            <a:r>
              <a:rPr lang="en-ZA" sz="2400" dirty="0"/>
              <a:t>SOD (Segregation of Duties – Key Activities)</a:t>
            </a:r>
          </a:p>
          <a:p>
            <a:r>
              <a:rPr lang="en-ZA" sz="2400" dirty="0"/>
              <a:t>T&amp;E (Travel &amp; Entertainment Expenses)</a:t>
            </a:r>
            <a:endParaRPr lang="en-GB" sz="2400" dirty="0"/>
          </a:p>
          <a:p>
            <a:pPr marL="971550" lvl="1" indent="-2857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70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4" r="17112"/>
          <a:stretch/>
        </p:blipFill>
        <p:spPr>
          <a:xfrm>
            <a:off x="463190" y="1577130"/>
            <a:ext cx="1961861" cy="1493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1" y="3238150"/>
            <a:ext cx="3234051" cy="21330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487" y="1895911"/>
            <a:ext cx="2635638" cy="4139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09" y="1510018"/>
            <a:ext cx="2799163" cy="4609753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38231" y="352425"/>
            <a:ext cx="6757944" cy="847725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ACL Essentials on Launchpad</a:t>
            </a:r>
          </a:p>
        </p:txBody>
      </p:sp>
    </p:spTree>
    <p:extLst>
      <p:ext uri="{BB962C8B-B14F-4D97-AF65-F5344CB8AC3E}">
        <p14:creationId xmlns:p14="http://schemas.microsoft.com/office/powerpoint/2010/main" val="163542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Available Globally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45284" y="1425109"/>
            <a:ext cx="8207375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400" dirty="0"/>
              <a:t>Global site hosted on 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400" dirty="0"/>
              <a:t>Used in Sales demos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400" dirty="0"/>
              <a:t>Refreshed/reset every morning at 3am (GMT)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Log in details:</a:t>
            </a:r>
          </a:p>
          <a:p>
            <a:pPr marL="1028700" lvl="1" indent="-342900"/>
            <a:r>
              <a:rPr lang="en-GB" sz="2200" dirty="0"/>
              <a:t>User: </a:t>
            </a:r>
            <a:r>
              <a:rPr lang="en-GB" sz="2200" dirty="0" err="1"/>
              <a:t>PartnerDemo</a:t>
            </a:r>
            <a:endParaRPr lang="en-GB" sz="2200" dirty="0"/>
          </a:p>
          <a:p>
            <a:pPr marL="1028700" lvl="1" indent="-342900"/>
            <a:r>
              <a:rPr lang="en-GB" sz="2200" dirty="0"/>
              <a:t>Pass: Pass-123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sz="2400" dirty="0"/>
          </a:p>
          <a:p>
            <a:endParaRPr lang="en-GB" sz="2400" dirty="0"/>
          </a:p>
          <a:p>
            <a:pPr marL="0" indent="0">
              <a:buNone/>
            </a:pPr>
            <a:r>
              <a:rPr lang="en-GB" sz="4400" dirty="0">
                <a:hlinkClick r:id="rId2"/>
              </a:rPr>
              <a:t>https://demo.aclessentials.com</a:t>
            </a:r>
            <a:endParaRPr lang="en-GB" sz="4400" dirty="0"/>
          </a:p>
          <a:p>
            <a:endParaRPr lang="en-GB" sz="2400" dirty="0"/>
          </a:p>
          <a:p>
            <a:pPr marL="971550" lvl="1" indent="-285750"/>
            <a:endParaRPr lang="en-GB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ACL Essentials Demo</a:t>
            </a:r>
          </a:p>
        </p:txBody>
      </p:sp>
    </p:spTree>
    <p:extLst>
      <p:ext uri="{BB962C8B-B14F-4D97-AF65-F5344CB8AC3E}">
        <p14:creationId xmlns:p14="http://schemas.microsoft.com/office/powerpoint/2010/main" val="3609384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Multiple-Interpretations Ready to Demonstrate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3" y="1308681"/>
            <a:ext cx="4220937" cy="502920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237" y="1161100"/>
            <a:ext cx="3160025" cy="187449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97" y="5322210"/>
            <a:ext cx="2707662" cy="147556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816" y="5220896"/>
            <a:ext cx="2904638" cy="157687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237" y="3148917"/>
            <a:ext cx="3332941" cy="185601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63562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ACL Essentials Documentation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76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374775"/>
            <a:ext cx="8207375" cy="3897313"/>
          </a:xfrm>
        </p:spPr>
        <p:txBody>
          <a:bodyPr/>
          <a:lstStyle/>
          <a:p>
            <a:r>
              <a:rPr lang="en-GB" sz="2000" dirty="0">
                <a:hlinkClick r:id="rId2"/>
              </a:rPr>
              <a:t>http://enablement.acl.com/helpdocs/essentials/5/user-guide/en-us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27171"/>
            <a:ext cx="7496175" cy="688421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ACL Essentials User Guide / Functional Specifications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2" y="2365132"/>
            <a:ext cx="8857992" cy="337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3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374775"/>
            <a:ext cx="8207375" cy="45259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Previously separate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Currently being consolidated into one online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Link available to all consultants – </a:t>
            </a:r>
            <a:r>
              <a:rPr lang="en-ZA" sz="2400" dirty="0">
                <a:solidFill>
                  <a:srgbClr val="FF0000"/>
                </a:solidFill>
              </a:rPr>
              <a:t>not clients!</a:t>
            </a:r>
          </a:p>
          <a:p>
            <a:r>
              <a:rPr lang="en-GB" sz="2400" dirty="0">
                <a:hlinkClick r:id="rId2"/>
              </a:rPr>
              <a:t>https://enablement.acl.com/_essentials/</a:t>
            </a: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971550" lvl="1" indent="-285750"/>
            <a:endParaRPr lang="en-GB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ACL Essentials Implementation 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9" y="3409290"/>
            <a:ext cx="8721404" cy="26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6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ACL Essentials Implementation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1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High Level Implementation Process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98995170"/>
              </p:ext>
            </p:extLst>
          </p:nvPr>
        </p:nvGraphicFramePr>
        <p:xfrm>
          <a:off x="399875" y="1455723"/>
          <a:ext cx="8383398" cy="3225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81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787" y="1753299"/>
            <a:ext cx="73964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en-ZA" sz="2000" dirty="0"/>
              <a:t>Objectives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en-ZA" sz="2000" dirty="0"/>
              <a:t>What is in “ACL Essentials” Analysis Apps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en-ZA" sz="2000" dirty="0"/>
              <a:t>Why is it a winning formula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en-ZA" sz="2000" dirty="0"/>
              <a:t>Demonstration site access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en-ZA" sz="2000" dirty="0"/>
              <a:t>Implementation approach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endParaRPr lang="en-ZA" sz="2000" dirty="0"/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endParaRPr lang="en-ZA" sz="2000" dirty="0"/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261392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Wizard-driven Approach using “QuICK”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7071" y="1744910"/>
            <a:ext cx="66356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6000" dirty="0"/>
              <a:t>Qu</a:t>
            </a:r>
            <a:r>
              <a:rPr lang="en-ZA" dirty="0"/>
              <a:t>		</a:t>
            </a:r>
            <a:r>
              <a:rPr lang="en-ZA" sz="2400" dirty="0">
                <a:solidFill>
                  <a:srgbClr val="7030A0"/>
                </a:solidFill>
              </a:rPr>
              <a:t>- Quick</a:t>
            </a:r>
          </a:p>
          <a:p>
            <a:r>
              <a:rPr lang="en-ZA" sz="6000" dirty="0"/>
              <a:t>I</a:t>
            </a:r>
            <a:r>
              <a:rPr lang="en-ZA" dirty="0"/>
              <a:t>			</a:t>
            </a:r>
            <a:r>
              <a:rPr lang="en-ZA" sz="2400" dirty="0">
                <a:solidFill>
                  <a:srgbClr val="7030A0"/>
                </a:solidFill>
              </a:rPr>
              <a:t>- Implementation</a:t>
            </a:r>
            <a:endParaRPr lang="en-ZA" sz="2000" dirty="0">
              <a:solidFill>
                <a:srgbClr val="7030A0"/>
              </a:solidFill>
            </a:endParaRPr>
          </a:p>
          <a:p>
            <a:r>
              <a:rPr lang="en-ZA" sz="6000" dirty="0"/>
              <a:t>C</a:t>
            </a:r>
            <a:r>
              <a:rPr lang="en-ZA" dirty="0"/>
              <a:t>			</a:t>
            </a:r>
            <a:r>
              <a:rPr lang="en-ZA" sz="2400" dirty="0">
                <a:solidFill>
                  <a:srgbClr val="7030A0"/>
                </a:solidFill>
              </a:rPr>
              <a:t>- Configuration</a:t>
            </a:r>
            <a:endParaRPr lang="en-ZA" dirty="0">
              <a:solidFill>
                <a:srgbClr val="7030A0"/>
              </a:solidFill>
            </a:endParaRPr>
          </a:p>
          <a:p>
            <a:r>
              <a:rPr lang="en-ZA" sz="6000" dirty="0"/>
              <a:t>K</a:t>
            </a:r>
            <a:r>
              <a:rPr lang="en-ZA" dirty="0"/>
              <a:t>			</a:t>
            </a:r>
            <a:r>
              <a:rPr lang="en-ZA" sz="2400" dirty="0">
                <a:solidFill>
                  <a:srgbClr val="7030A0"/>
                </a:solidFill>
              </a:rPr>
              <a:t>- Kit</a:t>
            </a:r>
            <a:endParaRPr lang="en-ZA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04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QuICK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821" y="4644323"/>
            <a:ext cx="2053408" cy="185596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grpSp>
        <p:nvGrpSpPr>
          <p:cNvPr id="36" name="Group 35"/>
          <p:cNvGrpSpPr/>
          <p:nvPr/>
        </p:nvGrpSpPr>
        <p:grpSpPr>
          <a:xfrm>
            <a:off x="226502" y="991403"/>
            <a:ext cx="4056702" cy="3114884"/>
            <a:chOff x="226502" y="991403"/>
            <a:chExt cx="4056702" cy="31148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495" t="1978" r="2412" b="-1"/>
            <a:stretch/>
          </p:blipFill>
          <p:spPr>
            <a:xfrm>
              <a:off x="226502" y="1484851"/>
              <a:ext cx="4056702" cy="2621436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226502" y="991403"/>
              <a:ext cx="1417739" cy="34376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200" dirty="0"/>
                <a:t>Workflow Driven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>
              <a:off x="1644241" y="1163284"/>
              <a:ext cx="864067" cy="321381"/>
            </a:xfrm>
            <a:prstGeom prst="straightConnector1">
              <a:avLst/>
            </a:prstGeom>
            <a:ln w="2222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3"/>
            </p:cNvCxnSpPr>
            <p:nvPr/>
          </p:nvCxnSpPr>
          <p:spPr>
            <a:xfrm>
              <a:off x="1644241" y="1163284"/>
              <a:ext cx="67113" cy="321381"/>
            </a:xfrm>
            <a:prstGeom prst="straightConnector1">
              <a:avLst/>
            </a:prstGeom>
            <a:ln w="2222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4706248" y="1060558"/>
            <a:ext cx="3976357" cy="3045729"/>
            <a:chOff x="4706248" y="1060558"/>
            <a:chExt cx="3976357" cy="304572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6248" y="1484665"/>
              <a:ext cx="3976357" cy="262162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6811885" y="1060558"/>
              <a:ext cx="1728108" cy="34376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200" dirty="0"/>
                <a:t>ERP Specific Questions</a:t>
              </a:r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>
              <a:off x="5276675" y="1232439"/>
              <a:ext cx="1535210" cy="554416"/>
            </a:xfrm>
            <a:prstGeom prst="straightConnector1">
              <a:avLst/>
            </a:prstGeom>
            <a:ln w="2222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26502" y="4190766"/>
            <a:ext cx="6048461" cy="2602453"/>
            <a:chOff x="226502" y="4190766"/>
            <a:chExt cx="6048461" cy="26024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502" y="4190766"/>
              <a:ext cx="6048461" cy="260245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  <p:sp>
          <p:nvSpPr>
            <p:cNvPr id="23" name="Rectangle 22"/>
            <p:cNvSpPr/>
            <p:nvPr/>
          </p:nvSpPr>
          <p:spPr>
            <a:xfrm>
              <a:off x="2386678" y="5148230"/>
              <a:ext cx="1728108" cy="34376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200" dirty="0"/>
                <a:t>Field Mapping</a:t>
              </a:r>
            </a:p>
          </p:txBody>
        </p:sp>
        <p:cxnSp>
          <p:nvCxnSpPr>
            <p:cNvPr id="24" name="Straight Arrow Connector 23"/>
            <p:cNvCxnSpPr>
              <a:stCxn id="23" idx="0"/>
            </p:cNvCxnSpPr>
            <p:nvPr/>
          </p:nvCxnSpPr>
          <p:spPr>
            <a:xfrm flipV="1">
              <a:off x="3250732" y="4496499"/>
              <a:ext cx="1032472" cy="651731"/>
            </a:xfrm>
            <a:prstGeom prst="straightConnector1">
              <a:avLst/>
            </a:prstGeom>
            <a:ln w="2222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3" idx="0"/>
            </p:cNvCxnSpPr>
            <p:nvPr/>
          </p:nvCxnSpPr>
          <p:spPr>
            <a:xfrm flipV="1">
              <a:off x="3250732" y="4431035"/>
              <a:ext cx="2025943" cy="717195"/>
            </a:xfrm>
            <a:prstGeom prst="straightConnector1">
              <a:avLst/>
            </a:prstGeom>
            <a:ln w="2222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6474021" y="4232111"/>
            <a:ext cx="1728108" cy="3437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/>
              <a:t>Multiple Languages</a:t>
            </a:r>
          </a:p>
        </p:txBody>
      </p:sp>
      <p:cxnSp>
        <p:nvCxnSpPr>
          <p:cNvPr id="32" name="Straight Arrow Connector 31"/>
          <p:cNvCxnSpPr>
            <a:stCxn id="31" idx="2"/>
          </p:cNvCxnSpPr>
          <p:nvPr/>
        </p:nvCxnSpPr>
        <p:spPr>
          <a:xfrm flipH="1">
            <a:off x="7122253" y="4575873"/>
            <a:ext cx="215822" cy="1279643"/>
          </a:xfrm>
          <a:prstGeom prst="straightConnector1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593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134311"/>
            <a:ext cx="7496175" cy="847725"/>
          </a:xfrm>
        </p:spPr>
        <p:txBody>
          <a:bodyPr anchor="ctr" anchorCtr="0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Detailed Implementation Process for a full project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628640" y="1664208"/>
            <a:ext cx="8017229" cy="4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3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POC approach with reference to Project steps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08133" y="1281424"/>
            <a:ext cx="2133863" cy="5130518"/>
            <a:chOff x="466724" y="1524705"/>
            <a:chExt cx="1860574" cy="44734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4535" t="3001"/>
            <a:stretch/>
          </p:blipFill>
          <p:spPr>
            <a:xfrm>
              <a:off x="517059" y="3786592"/>
              <a:ext cx="1810239" cy="221155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3001" r="54490"/>
            <a:stretch/>
          </p:blipFill>
          <p:spPr>
            <a:xfrm>
              <a:off x="466724" y="1524705"/>
              <a:ext cx="1812023" cy="2211553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98944" y="1376798"/>
          <a:ext cx="6177357" cy="4509818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345298">
                  <a:extLst>
                    <a:ext uri="{9D8B030D-6E8A-4147-A177-3AD203B41FA5}">
                      <a16:colId xmlns:a16="http://schemas.microsoft.com/office/drawing/2014/main" val="4144361748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767463948"/>
                    </a:ext>
                  </a:extLst>
                </a:gridCol>
                <a:gridCol w="2625754">
                  <a:extLst>
                    <a:ext uri="{9D8B030D-6E8A-4147-A177-3AD203B41FA5}">
                      <a16:colId xmlns:a16="http://schemas.microsoft.com/office/drawing/2014/main" val="3057129331"/>
                    </a:ext>
                  </a:extLst>
                </a:gridCol>
                <a:gridCol w="1266738">
                  <a:extLst>
                    <a:ext uri="{9D8B030D-6E8A-4147-A177-3AD203B41FA5}">
                      <a16:colId xmlns:a16="http://schemas.microsoft.com/office/drawing/2014/main" val="2826169904"/>
                    </a:ext>
                  </a:extLst>
                </a:gridCol>
              </a:tblGrid>
              <a:tr h="3035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400">
                          <a:effectLst/>
                        </a:rPr>
                        <a:t> 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400">
                          <a:effectLst/>
                        </a:rPr>
                        <a:t>Step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400" dirty="0">
                          <a:effectLst/>
                        </a:rPr>
                        <a:t>Detail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400">
                          <a:effectLst/>
                        </a:rPr>
                        <a:t>Responsibility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extLst>
                  <a:ext uri="{0D108BD9-81ED-4DB2-BD59-A6C34878D82A}">
                    <a16:rowId xmlns:a16="http://schemas.microsoft.com/office/drawing/2014/main" val="2070730671"/>
                  </a:ext>
                </a:extLst>
              </a:tr>
              <a:tr h="5637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A -</a:t>
                      </a:r>
                      <a:r>
                        <a:rPr lang="en-ZA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Planning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>
                          <a:effectLst/>
                        </a:rPr>
                        <a:t>Scope the POC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 marL="228600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ZA" sz="1200" dirty="0">
                          <a:effectLst/>
                        </a:rPr>
                        <a:t>Before step 1 of server and data readiness</a:t>
                      </a:r>
                    </a:p>
                    <a:p>
                      <a:pPr marL="228600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ZA" sz="1200" dirty="0">
                          <a:effectLst/>
                        </a:rPr>
                        <a:t>POC Kick-off meeting and slides</a:t>
                      </a:r>
                    </a:p>
                    <a:p>
                      <a:pPr marL="228600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ZA" sz="1200" dirty="0">
                          <a:effectLst/>
                        </a:rPr>
                        <a:t>Identify which Essentials Module</a:t>
                      </a:r>
                    </a:p>
                    <a:p>
                      <a:pPr marL="228600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ZA" sz="1200" dirty="0">
                          <a:effectLst/>
                        </a:rPr>
                        <a:t>Identify which ERP System</a:t>
                      </a:r>
                    </a:p>
                    <a:p>
                      <a:pPr marL="228600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Z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Pre-sending of mapping and scoping documents (step 6)</a:t>
                      </a: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>
                          <a:effectLst/>
                        </a:rPr>
                        <a:t>ACL Partner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extLst>
                  <a:ext uri="{0D108BD9-81ED-4DB2-BD59-A6C34878D82A}">
                    <a16:rowId xmlns:a16="http://schemas.microsoft.com/office/drawing/2014/main" val="3688248836"/>
                  </a:ext>
                </a:extLst>
              </a:tr>
              <a:tr h="5637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A -</a:t>
                      </a:r>
                      <a:r>
                        <a:rPr lang="en-ZA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Planning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</a:rPr>
                        <a:t>Data Mapping and Scoping with client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 marL="457200" indent="-228600"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</a:rPr>
                        <a:t>Map the data fields</a:t>
                      </a:r>
                    </a:p>
                    <a:p>
                      <a:pPr marL="457200" indent="-228600"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</a:rPr>
                        <a:t>Quicker if its SAP/Oracle/JDE</a:t>
                      </a:r>
                    </a:p>
                    <a:p>
                      <a:pPr marL="457200" indent="-228600"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Consultant</a:t>
                      </a:r>
                      <a:r>
                        <a:rPr lang="en-ZA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uses </a:t>
                      </a:r>
                      <a:r>
                        <a:rPr lang="en-ZA" sz="12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QuICK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>
                          <a:effectLst/>
                        </a:rPr>
                        <a:t>ACL Partner/CQS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extLst>
                  <a:ext uri="{0D108BD9-81ED-4DB2-BD59-A6C34878D82A}">
                    <a16:rowId xmlns:a16="http://schemas.microsoft.com/office/drawing/2014/main" val="2052232847"/>
                  </a:ext>
                </a:extLst>
              </a:tr>
              <a:tr h="28188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B - Implementation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>
                          <a:effectLst/>
                        </a:rPr>
                        <a:t>Configure Essentials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 marL="457200" indent="-228600"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</a:rPr>
                        <a:t>Steps</a:t>
                      </a:r>
                      <a:r>
                        <a:rPr lang="en-ZA" sz="1200" baseline="0" dirty="0">
                          <a:effectLst/>
                        </a:rPr>
                        <a:t> 1, 2, 3, 5 and 6</a:t>
                      </a:r>
                    </a:p>
                    <a:p>
                      <a:pPr marL="457200" indent="-228600">
                        <a:spcAft>
                          <a:spcPts val="0"/>
                        </a:spcAft>
                      </a:pPr>
                      <a:r>
                        <a:rPr lang="en-ZA" sz="1200" baseline="0" dirty="0">
                          <a:effectLst/>
                        </a:rPr>
                        <a:t>Creating standardized tables in ACL</a:t>
                      </a:r>
                    </a:p>
                    <a:p>
                      <a:pPr marL="457200" indent="-228600">
                        <a:spcAft>
                          <a:spcPts val="0"/>
                        </a:spcAft>
                      </a:pPr>
                      <a:r>
                        <a:rPr lang="en-ZA" sz="1200" baseline="0" dirty="0">
                          <a:effectLst/>
                        </a:rPr>
                        <a:t>Work effort d</a:t>
                      </a:r>
                      <a:r>
                        <a:rPr lang="en-ZA" sz="1200" dirty="0">
                          <a:effectLst/>
                        </a:rPr>
                        <a:t>epends on the ER</a:t>
                      </a:r>
                      <a:r>
                        <a:rPr lang="en-ZA" sz="1200" baseline="0" dirty="0">
                          <a:effectLst/>
                        </a:rPr>
                        <a:t>P </a:t>
                      </a:r>
                      <a:r>
                        <a:rPr lang="en-ZA" sz="1200" dirty="0">
                          <a:effectLst/>
                        </a:rPr>
                        <a:t>system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>
                          <a:effectLst/>
                        </a:rPr>
                        <a:t>ACL Partner/CQS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extLst>
                  <a:ext uri="{0D108BD9-81ED-4DB2-BD59-A6C34878D82A}">
                    <a16:rowId xmlns:a16="http://schemas.microsoft.com/office/drawing/2014/main" val="2887707753"/>
                  </a:ext>
                </a:extLst>
              </a:tr>
              <a:tr h="28188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B - Implementation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>
                          <a:effectLst/>
                        </a:rPr>
                        <a:t>Run the Essentials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 marL="457200" indent="-228600"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</a:rPr>
                        <a:t>Execute the extraction and analysis</a:t>
                      </a:r>
                    </a:p>
                    <a:p>
                      <a:pPr marL="457200" indent="-228600"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Step 7</a:t>
                      </a: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>
                          <a:effectLst/>
                        </a:rPr>
                        <a:t>ACL Partner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extLst>
                  <a:ext uri="{0D108BD9-81ED-4DB2-BD59-A6C34878D82A}">
                    <a16:rowId xmlns:a16="http://schemas.microsoft.com/office/drawing/2014/main" val="3934393018"/>
                  </a:ext>
                </a:extLst>
              </a:tr>
              <a:tr h="28188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ZA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- Review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>
                          <a:effectLst/>
                        </a:rPr>
                        <a:t>Verify Results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 marL="457200" indent="-228600"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</a:rPr>
                        <a:t>Results file verification by consultant and client</a:t>
                      </a:r>
                    </a:p>
                    <a:p>
                      <a:pPr marL="457200" indent="-228600"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ZA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7 and step 8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>
                          <a:effectLst/>
                        </a:rPr>
                        <a:t>ACL Partner/Customer</a:t>
                      </a:r>
                      <a:endParaRPr lang="en-Z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extLst>
                  <a:ext uri="{0D108BD9-81ED-4DB2-BD59-A6C34878D82A}">
                    <a16:rowId xmlns:a16="http://schemas.microsoft.com/office/drawing/2014/main" val="1406069668"/>
                  </a:ext>
                </a:extLst>
              </a:tr>
              <a:tr h="28188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ZA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- Review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</a:rPr>
                        <a:t>Present Results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 marL="457200" indent="-228600"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</a:rPr>
                        <a:t>Present results and findings to the audit team using the standard POC presentation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ZA" sz="1200" dirty="0">
                          <a:effectLst/>
                        </a:rPr>
                        <a:t>ACL Partner</a:t>
                      </a:r>
                      <a:endParaRPr lang="en-Z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90" marR="57890" marT="0" marB="0"/>
                </a:tc>
                <a:extLst>
                  <a:ext uri="{0D108BD9-81ED-4DB2-BD59-A6C34878D82A}">
                    <a16:rowId xmlns:a16="http://schemas.microsoft.com/office/drawing/2014/main" val="426356970"/>
                  </a:ext>
                </a:extLst>
              </a:tr>
            </a:tbl>
          </a:graphicData>
        </a:graphic>
      </p:graphicFrame>
      <p:sp>
        <p:nvSpPr>
          <p:cNvPr id="7" name="Multiply 6"/>
          <p:cNvSpPr/>
          <p:nvPr/>
        </p:nvSpPr>
        <p:spPr>
          <a:xfrm>
            <a:off x="6476301" y="5192785"/>
            <a:ext cx="2759978" cy="1451295"/>
          </a:xfrm>
          <a:prstGeom prst="mathMultiply">
            <a:avLst>
              <a:gd name="adj1" fmla="val 1870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4129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374775"/>
            <a:ext cx="8207375" cy="45259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POC sales deck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POC Kick-off slide deck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Planning document (from Phil)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Final results POC presentation slide deck</a:t>
            </a:r>
            <a:endParaRPr lang="en-GB" sz="2000" dirty="0"/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971550" lvl="1" indent="-285750"/>
            <a:endParaRPr lang="en-GB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POC documents</a:t>
            </a:r>
          </a:p>
        </p:txBody>
      </p:sp>
      <p:graphicFrame>
        <p:nvGraphicFramePr>
          <p:cNvPr id="3" name="Object 2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868260" y="179766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Presentation" showAsIcon="1" r:id="rId3" imgW="914400" imgH="771480" progId="PowerPoint.Show.12">
                  <p:embed/>
                </p:oleObj>
              </mc:Choice>
              <mc:Fallback>
                <p:oleObj name="Presentation" showAsIcon="1" r:id="rId3" imgW="914400" imgH="771480" progId="PowerPoint.Show.12">
                  <p:embed/>
                  <p:pic>
                    <p:nvPicPr>
                      <p:cNvPr id="3" name="Object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8260" y="179766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868260" y="302409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Presentation" showAsIcon="1" r:id="rId5" imgW="914400" imgH="771480" progId="PowerPoint.Show.12">
                  <p:embed/>
                </p:oleObj>
              </mc:Choice>
              <mc:Fallback>
                <p:oleObj name="Presentation" showAsIcon="1" r:id="rId5" imgW="914400" imgH="771480" progId="PowerPoint.Show.12">
                  <p:embed/>
                  <p:pic>
                    <p:nvPicPr>
                      <p:cNvPr id="5" name="Object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260" y="302409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868260" y="55149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Presentation" showAsIcon="1" r:id="rId7" imgW="914400" imgH="771480" progId="PowerPoint.Show.12">
                  <p:embed/>
                </p:oleObj>
              </mc:Choice>
              <mc:Fallback>
                <p:oleObj name="Presentation" showAsIcon="1" r:id="rId7" imgW="914400" imgH="771480" progId="PowerPoint.Show.12">
                  <p:embed/>
                  <p:pic>
                    <p:nvPicPr>
                      <p:cNvPr id="7" name="Object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8260" y="55149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868260" y="425053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Worksheet" showAsIcon="1" r:id="rId9" imgW="914400" imgH="771480" progId="Excel.Sheet.12">
                  <p:embed/>
                </p:oleObj>
              </mc:Choice>
              <mc:Fallback>
                <p:oleObj name="Worksheet" showAsIcon="1" r:id="rId9" imgW="914400" imgH="77148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8260" y="425053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2915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628640" y="1664208"/>
            <a:ext cx="8017229" cy="44531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28640" y="1647430"/>
            <a:ext cx="3809136" cy="634375"/>
          </a:xfrm>
          <a:prstGeom prst="roundRect">
            <a:avLst/>
          </a:prstGeom>
          <a:solidFill>
            <a:srgbClr val="C00000">
              <a:alpha val="31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84167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88565" y="1374775"/>
            <a:ext cx="7418810" cy="45259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Underlying set up is done prior to commencement of the implementation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Often implementations are delayed because the client only begins setting up the server and the necessary log-ins when the consultant is onsite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This early delay will inevitably affect all subsequent milestones and deadlines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Scope definition (especially on out of scope items such as additional standardized fields)</a:t>
            </a:r>
            <a:endParaRPr lang="en-GB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1. </a:t>
            </a:r>
            <a:r>
              <a:rPr lang="en-US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Server and Data Readiness, and ACL Software Installation</a:t>
            </a:r>
            <a:endParaRPr lang="en-GB" sz="2000" dirty="0">
              <a:solidFill>
                <a:srgbClr val="26224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01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628640" y="1664208"/>
            <a:ext cx="8017229" cy="44531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28640" y="2561830"/>
            <a:ext cx="3809136" cy="634375"/>
          </a:xfrm>
          <a:prstGeom prst="roundRect">
            <a:avLst/>
          </a:prstGeom>
          <a:solidFill>
            <a:srgbClr val="C00000">
              <a:alpha val="31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7785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20785" y="1374775"/>
            <a:ext cx="7586590" cy="45259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Essentials version 5 is licensed through Launchpad and AX 6 (therefore is not compatible with prior versions of AX)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One orders Essentials licenses in the same way one orders ACL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Installation: simple installation wizard, key to get match Unicode or non-Unicode versions to 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Essentials 5 is ‘new’ to most markets and therefore no real upgrade issues right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In future, we’ll be releasing similar timeframes to ACL if not more regularly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For upgrades requiring extra standardization and scoping, consultant time will need to be quoted as part of upgrade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ZA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2. </a:t>
            </a:r>
            <a:r>
              <a:rPr lang="en-US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Installation or Upgrades of Essentials and Licensing</a:t>
            </a:r>
            <a:endParaRPr lang="en-GB" sz="2000" dirty="0">
              <a:solidFill>
                <a:srgbClr val="26224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33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628640" y="1664208"/>
            <a:ext cx="8017229" cy="44531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28640" y="3501397"/>
            <a:ext cx="3809136" cy="634375"/>
          </a:xfrm>
          <a:prstGeom prst="roundRect">
            <a:avLst/>
          </a:prstGeom>
          <a:solidFill>
            <a:srgbClr val="C00000">
              <a:alpha val="31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887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28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374775"/>
            <a:ext cx="8207375" cy="437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Imported ACL Analytic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Creates the Essentials Analytic Projects for each of the modules using the language and country selection within the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/>
              <a:t>Always working on localizations and languages, welcome any feedback on this</a:t>
            </a:r>
          </a:p>
          <a:p>
            <a:pPr marL="285750" indent="-285750"/>
            <a:r>
              <a:rPr lang="en-ZA" sz="2400" dirty="0"/>
              <a:t>Configures your environment (Error trapping variable, email details, single Excel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3. </a:t>
            </a:r>
            <a:r>
              <a:rPr lang="en-US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Essentials Configuration Analytic in AX</a:t>
            </a:r>
            <a:endParaRPr lang="en-GB" sz="2000" dirty="0">
              <a:solidFill>
                <a:srgbClr val="26224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37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628640" y="1664208"/>
            <a:ext cx="8017229" cy="44531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28640" y="4449353"/>
            <a:ext cx="3809136" cy="634375"/>
          </a:xfrm>
          <a:prstGeom prst="roundRect">
            <a:avLst/>
          </a:prstGeom>
          <a:solidFill>
            <a:srgbClr val="C00000">
              <a:alpha val="31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98448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374775"/>
            <a:ext cx="8207375" cy="437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Previously used Excel documents for mapping and scoping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Now all on online QuICK – the Quick Implementation Configuration 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Consultant-facing for now (will change end of March)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For SAP, it configures your data prep and standardization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Takes away other manual scripting in the product – certain variables and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Detailed User Guide just for QuICK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QuICK demo: </a:t>
            </a:r>
            <a:r>
              <a:rPr lang="en-GB" sz="2400" dirty="0">
                <a:hlinkClick r:id="rId2"/>
              </a:rPr>
              <a:t>https://quick.aclessentials.com/html/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4. </a:t>
            </a:r>
            <a:r>
              <a:rPr lang="en-US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Scoping and Data Mapping using QuICK</a:t>
            </a:r>
            <a:endParaRPr lang="en-GB" sz="2000" dirty="0">
              <a:solidFill>
                <a:srgbClr val="26224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277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60727" y="1374775"/>
            <a:ext cx="7846648" cy="437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Log-ins and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New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Types of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Saving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Scoping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Output: Config.QuICK file saved down in Essentials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Pdf output for record of scoping questions</a:t>
            </a:r>
            <a:br>
              <a:rPr lang="en-GB" sz="2400" dirty="0"/>
            </a:b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4. </a:t>
            </a:r>
            <a:r>
              <a:rPr lang="en-US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Scoping and Data Mapping using QuICK</a:t>
            </a:r>
            <a:endParaRPr lang="en-GB" sz="2000" dirty="0">
              <a:solidFill>
                <a:srgbClr val="26224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397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374775"/>
            <a:ext cx="8207375" cy="437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4. </a:t>
            </a:r>
            <a:r>
              <a:rPr lang="en-US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Scoping and Data Mapping using QuICK</a:t>
            </a:r>
            <a:endParaRPr lang="en-GB" sz="2000" dirty="0">
              <a:solidFill>
                <a:srgbClr val="26224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625783" y="2996088"/>
          <a:ext cx="3889375" cy="305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4"/>
          <p:cNvSpPr txBox="1">
            <a:spLocks/>
          </p:cNvSpPr>
          <p:nvPr/>
        </p:nvSpPr>
        <p:spPr>
          <a:xfrm>
            <a:off x="619125" y="1527931"/>
            <a:ext cx="8207492" cy="4375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For SAP, it configures your data prep and standardization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Takes away other manual scripting in the product – certain variables and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22402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628640" y="1664208"/>
            <a:ext cx="8017229" cy="44531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28640" y="5380531"/>
            <a:ext cx="3809136" cy="634375"/>
          </a:xfrm>
          <a:prstGeom prst="roundRect">
            <a:avLst/>
          </a:prstGeom>
          <a:solidFill>
            <a:srgbClr val="C00000">
              <a:alpha val="31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41599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374775"/>
            <a:ext cx="8207375" cy="437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Tables identified in scoping are to be downloaded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Available SAP Data Download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Date considerations are important for the validity of results and to ensure a smooth results review</a:t>
            </a:r>
          </a:p>
          <a:p>
            <a:pPr marL="971550" lvl="1" indent="-285750"/>
            <a:r>
              <a:rPr lang="en-GB" sz="2200" dirty="0"/>
              <a:t>Financial year end date </a:t>
            </a:r>
          </a:p>
          <a:p>
            <a:pPr marL="971550" lvl="1" indent="-285750"/>
            <a:r>
              <a:rPr lang="en-GB" sz="2200" dirty="0"/>
              <a:t>Fiscal period</a:t>
            </a:r>
          </a:p>
          <a:p>
            <a:pPr marL="971550" lvl="1" indent="-285750"/>
            <a:r>
              <a:rPr lang="en-GB" sz="2200" dirty="0"/>
              <a:t>Time period for audit</a:t>
            </a:r>
          </a:p>
          <a:p>
            <a:pPr marL="971550" lvl="1" indent="-285750"/>
            <a:r>
              <a:rPr lang="en-GB" sz="2200" dirty="0"/>
              <a:t>Date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SAP Payroll – extra effort because of lack of tables, detailed guidance on this and the SAP reports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5. Data Downloads</a:t>
            </a:r>
          </a:p>
        </p:txBody>
      </p:sp>
    </p:spTree>
    <p:extLst>
      <p:ext uri="{BB962C8B-B14F-4D97-AF65-F5344CB8AC3E}">
        <p14:creationId xmlns:p14="http://schemas.microsoft.com/office/powerpoint/2010/main" val="1226538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628640" y="1664208"/>
            <a:ext cx="8017229" cy="44531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915415" y="1664208"/>
            <a:ext cx="3809136" cy="634375"/>
          </a:xfrm>
          <a:prstGeom prst="roundRect">
            <a:avLst/>
          </a:prstGeom>
          <a:solidFill>
            <a:srgbClr val="C00000">
              <a:alpha val="31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2153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374775"/>
            <a:ext cx="8207375" cy="437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Source system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PRE folder for data preparation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Main one is the B script where client’s data is standardized to 1 to 4 standardized tables applicable to a module e.g. invoice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SAP QuICK vs Custom QuICK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6. </a:t>
            </a:r>
            <a:r>
              <a:rPr lang="en-US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Preparation, Standardization and Mapping</a:t>
            </a:r>
            <a:endParaRPr lang="en-GB" sz="2000" dirty="0">
              <a:solidFill>
                <a:srgbClr val="26224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34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ACL Essentials 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96639" y="1610875"/>
            <a:ext cx="2209800" cy="196940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/>
              <a:t>PRE Scripts</a:t>
            </a:r>
          </a:p>
          <a:p>
            <a:pPr algn="ctr"/>
            <a:endParaRPr lang="en-ZA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100" dirty="0"/>
              <a:t>Data validation of client data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100" dirty="0"/>
              <a:t>Data prep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100" dirty="0" err="1"/>
              <a:t>QuICK</a:t>
            </a:r>
            <a:r>
              <a:rPr lang="en-ZA" sz="1100" dirty="0"/>
              <a:t> </a:t>
            </a:r>
            <a:r>
              <a:rPr lang="en-ZA" sz="1100" dirty="0" err="1"/>
              <a:t>config</a:t>
            </a:r>
            <a:r>
              <a:rPr lang="en-ZA" sz="1100" dirty="0"/>
              <a:t>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100" dirty="0"/>
              <a:t>Definition of Standardised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100" dirty="0"/>
              <a:t>Mapping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100" dirty="0"/>
              <a:t>Field Order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100" dirty="0"/>
              <a:t>Extraction filter variables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96639" y="3793449"/>
            <a:ext cx="2209800" cy="9810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/>
              <a:t>DAT Scripts</a:t>
            </a:r>
          </a:p>
          <a:p>
            <a:pPr algn="ctr"/>
            <a:endParaRPr lang="en-ZA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100" dirty="0"/>
              <a:t>Most Test Logic (or EF)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100" dirty="0"/>
              <a:t>No Editing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96639" y="4880523"/>
            <a:ext cx="2209800" cy="98553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/>
              <a:t>COR Scripts</a:t>
            </a:r>
          </a:p>
          <a:p>
            <a:pPr algn="ctr"/>
            <a:endParaRPr lang="en-ZA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100" dirty="0"/>
              <a:t>Encrypted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100" dirty="0"/>
              <a:t>No Editing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55220" y="3793449"/>
            <a:ext cx="4724400" cy="2072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Essentials Analytic Logic and Licensing</a:t>
            </a:r>
          </a:p>
        </p:txBody>
      </p:sp>
      <p:sp>
        <p:nvSpPr>
          <p:cNvPr id="18" name="Can 17"/>
          <p:cNvSpPr/>
          <p:nvPr/>
        </p:nvSpPr>
        <p:spPr>
          <a:xfrm>
            <a:off x="955220" y="1632059"/>
            <a:ext cx="838200" cy="971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ound Single Corner Rectangle 18"/>
          <p:cNvSpPr/>
          <p:nvPr/>
        </p:nvSpPr>
        <p:spPr>
          <a:xfrm>
            <a:off x="2094378" y="1610875"/>
            <a:ext cx="3581400" cy="971550"/>
          </a:xfrm>
          <a:prstGeom prst="round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Connection to Client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Mapping to Standardised Table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971299" y="2710849"/>
          <a:ext cx="4704479" cy="975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0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0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0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0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0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0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0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1384"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384"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384"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384"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343937" y="2967697"/>
            <a:ext cx="401641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Standardized Tables</a:t>
            </a:r>
          </a:p>
        </p:txBody>
      </p:sp>
    </p:spTree>
    <p:extLst>
      <p:ext uri="{BB962C8B-B14F-4D97-AF65-F5344CB8AC3E}">
        <p14:creationId xmlns:p14="http://schemas.microsoft.com/office/powerpoint/2010/main" val="38703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279" y="2044459"/>
            <a:ext cx="7280696" cy="3579963"/>
          </a:xfrm>
        </p:spPr>
        <p:txBody>
          <a:bodyPr/>
          <a:lstStyle/>
          <a:p>
            <a:r>
              <a:rPr lang="en-US" sz="3200" dirty="0"/>
              <a:t>Creating a world where audit, </a:t>
            </a:r>
            <a:br>
              <a:rPr lang="en-US" sz="3200" dirty="0"/>
            </a:br>
            <a:r>
              <a:rPr lang="en-US" sz="3200" dirty="0"/>
              <a:t>risk &amp; compliance professionals </a:t>
            </a:r>
            <a:br>
              <a:rPr lang="en-US" sz="3200" dirty="0"/>
            </a:br>
            <a:r>
              <a:rPr lang="en-US" sz="3200" dirty="0"/>
              <a:t>are an organization’s </a:t>
            </a:r>
            <a:br>
              <a:rPr lang="en-US" sz="3200" dirty="0"/>
            </a:br>
            <a:r>
              <a:rPr lang="en-US" sz="3200" dirty="0"/>
              <a:t>most </a:t>
            </a:r>
            <a:r>
              <a:rPr lang="en-US" sz="3200" b="1" i="1" dirty="0"/>
              <a:t>sought-after</a:t>
            </a:r>
            <a:r>
              <a:rPr lang="en-US" sz="3200" dirty="0"/>
              <a:t> people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69037" y="3326733"/>
            <a:ext cx="1505978" cy="1331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7" y="1302590"/>
            <a:ext cx="1394978" cy="12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73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628640" y="1664208"/>
            <a:ext cx="8017229" cy="44531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836733" y="2536663"/>
            <a:ext cx="3809136" cy="634375"/>
          </a:xfrm>
          <a:prstGeom prst="roundRect">
            <a:avLst/>
          </a:prstGeom>
          <a:solidFill>
            <a:srgbClr val="C00000">
              <a:alpha val="31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0051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374775"/>
            <a:ext cx="8207375" cy="437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Set up of Source system and company name parameters in Essentials parameters before running the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Running Essentials in AN / Desktop to assist with troubleshooting and investigating temp tables especially with Custom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Raising any bugs or errors with ACL Support and it will be logged as a bug with CQS Product Team if need be</a:t>
            </a:r>
          </a:p>
          <a:p>
            <a:r>
              <a:rPr lang="en-GB" sz="2400" dirty="0"/>
              <a:t>ACL analytic projects for multi-company SAP group of companies to help not manually capturing these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7. </a:t>
            </a:r>
            <a:r>
              <a:rPr lang="en-US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Running Essentials Analytics and Troubleshooting</a:t>
            </a:r>
            <a:endParaRPr lang="en-GB" sz="2000" dirty="0">
              <a:solidFill>
                <a:srgbClr val="26224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49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628640" y="1664208"/>
            <a:ext cx="8017229" cy="44531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836733" y="3506472"/>
            <a:ext cx="3809136" cy="634375"/>
          </a:xfrm>
          <a:prstGeom prst="roundRect">
            <a:avLst/>
          </a:prstGeom>
          <a:solidFill>
            <a:srgbClr val="C00000">
              <a:alpha val="31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75303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374775"/>
            <a:ext cx="8207375" cy="38973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With Essentials being standardized, reviewing results should not be as intense as a Custom scripting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Changes could be: changing the field order, extraction filters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Changes that should not be accepted are: changes in logic or adding brand new fields from new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Rather offer the client to give the suggestions to the Product Manager and it will be incorporated into the Essentials roadmap if similar request from other clients are received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1028700" lvl="1" indent="-342900"/>
            <a:endParaRPr lang="en-GB" sz="22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8. </a:t>
            </a:r>
            <a:r>
              <a:rPr lang="en-US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Results Review by Client</a:t>
            </a:r>
            <a:endParaRPr lang="en-GB" sz="2000" dirty="0">
              <a:solidFill>
                <a:srgbClr val="26224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07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628640" y="1664208"/>
            <a:ext cx="8017229" cy="44531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836733" y="4457742"/>
            <a:ext cx="3809136" cy="634375"/>
          </a:xfrm>
          <a:prstGeom prst="roundRect">
            <a:avLst/>
          </a:prstGeom>
          <a:solidFill>
            <a:srgbClr val="C00000">
              <a:alpha val="31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0948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374775"/>
            <a:ext cx="8207375" cy="38973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Emailed exceptions vs Results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Use QuICK for email recipients for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Scheduling can be captured in QuICK, or use the Excel sign-off sheet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Scheduled (automatic dates) and Ad Hoc analytics available for client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26853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9. </a:t>
            </a:r>
            <a:r>
              <a:rPr lang="en-US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Scheduling, Automation, Results Manager and Email 	Recipient Set-up</a:t>
            </a:r>
            <a:endParaRPr lang="en-GB" sz="2000" dirty="0">
              <a:solidFill>
                <a:srgbClr val="26224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b="51614"/>
          <a:stretch/>
        </p:blipFill>
        <p:spPr bwMode="auto">
          <a:xfrm>
            <a:off x="1320922" y="3929427"/>
            <a:ext cx="5642587" cy="23482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6819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628640" y="1664208"/>
            <a:ext cx="8017229" cy="44531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836733" y="5397309"/>
            <a:ext cx="3809136" cy="634375"/>
          </a:xfrm>
          <a:prstGeom prst="roundRect">
            <a:avLst/>
          </a:prstGeom>
          <a:solidFill>
            <a:srgbClr val="C00000">
              <a:alpha val="31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9491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476462" y="1374775"/>
            <a:ext cx="6730913" cy="38973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Hard copy sign off with significant comments and extraction filters applied noted (Excel sign off document)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Error-trapping set back to False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52425"/>
            <a:ext cx="7496175" cy="84772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26224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10. Sign-off</a:t>
            </a:r>
          </a:p>
        </p:txBody>
      </p:sp>
    </p:spTree>
    <p:extLst>
      <p:ext uri="{BB962C8B-B14F-4D97-AF65-F5344CB8AC3E}">
        <p14:creationId xmlns:p14="http://schemas.microsoft.com/office/powerpoint/2010/main" val="4131914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5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05879"/>
            <a:ext cx="7416391" cy="885524"/>
          </a:xfrm>
        </p:spPr>
        <p:txBody>
          <a:bodyPr/>
          <a:lstStyle/>
          <a:p>
            <a:r>
              <a:rPr lang="en-ZA" dirty="0"/>
              <a:t>Objectives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7"/>
          <a:stretch/>
        </p:blipFill>
        <p:spPr>
          <a:xfrm>
            <a:off x="192947" y="1132513"/>
            <a:ext cx="2550639" cy="2849227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3585" y="1378715"/>
            <a:ext cx="5463789" cy="187479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400" dirty="0">
                <a:solidFill>
                  <a:srgbClr val="7030A0"/>
                </a:solidFill>
              </a:rPr>
              <a:t>THE CUSTOMER </a:t>
            </a:r>
            <a:r>
              <a:rPr lang="en-Z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(CFO/CAE)</a:t>
            </a:r>
          </a:p>
          <a:p>
            <a:pPr>
              <a:buClr>
                <a:srgbClr val="7030A0"/>
              </a:buClr>
            </a:pPr>
            <a:r>
              <a:rPr lang="en-ZA" sz="1800" dirty="0"/>
              <a:t>Wants 100% Coverage of the business</a:t>
            </a:r>
          </a:p>
          <a:p>
            <a:pPr>
              <a:buClr>
                <a:srgbClr val="7030A0"/>
              </a:buClr>
            </a:pPr>
            <a:r>
              <a:rPr lang="en-ZA" sz="1800" dirty="0"/>
              <a:t>Doesn’t have technical skills/understanding</a:t>
            </a:r>
          </a:p>
          <a:p>
            <a:pPr>
              <a:buClr>
                <a:srgbClr val="7030A0"/>
              </a:buClr>
            </a:pPr>
            <a:r>
              <a:rPr lang="en-ZA" sz="1800" dirty="0"/>
              <a:t>Desires best-practise’s for maximum assurance</a:t>
            </a:r>
          </a:p>
          <a:p>
            <a:pPr>
              <a:buClr>
                <a:srgbClr val="7030A0"/>
              </a:buClr>
            </a:pPr>
            <a:r>
              <a:rPr lang="en-ZA" sz="1800" dirty="0"/>
              <a:t>Looking for a solution, not just software</a:t>
            </a:r>
            <a:endParaRPr lang="en-GB" sz="20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743585" y="4509524"/>
            <a:ext cx="4648024" cy="21028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400" dirty="0">
                <a:solidFill>
                  <a:srgbClr val="7030A0"/>
                </a:solidFill>
              </a:rPr>
              <a:t>ACL/PARTNER</a:t>
            </a:r>
            <a:endParaRPr lang="en-ZA" sz="1800" dirty="0">
              <a:solidFill>
                <a:srgbClr val="7030A0"/>
              </a:solidFill>
            </a:endParaRPr>
          </a:p>
          <a:p>
            <a:pPr>
              <a:buClr>
                <a:srgbClr val="7030A0"/>
              </a:buClr>
            </a:pPr>
            <a:r>
              <a:rPr lang="en-ZA" sz="1800" dirty="0"/>
              <a:t>Wants a quick implementation</a:t>
            </a:r>
          </a:p>
          <a:p>
            <a:pPr>
              <a:buClr>
                <a:srgbClr val="7030A0"/>
              </a:buClr>
            </a:pPr>
            <a:r>
              <a:rPr lang="en-ZA" sz="1800" dirty="0"/>
              <a:t>Maximise customer value for retention</a:t>
            </a:r>
          </a:p>
          <a:p>
            <a:pPr>
              <a:buClr>
                <a:srgbClr val="7030A0"/>
              </a:buClr>
            </a:pPr>
            <a:r>
              <a:rPr lang="en-ZA" sz="1800" dirty="0"/>
              <a:t>Increase annuity revenue</a:t>
            </a:r>
          </a:p>
          <a:p>
            <a:pPr>
              <a:buClr>
                <a:srgbClr val="7030A0"/>
              </a:buClr>
            </a:pPr>
            <a:r>
              <a:rPr lang="en-ZA" sz="1800" dirty="0"/>
              <a:t>Needs product differentiation</a:t>
            </a:r>
          </a:p>
          <a:p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89" y="3640822"/>
            <a:ext cx="1831411" cy="32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1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59978" y="1409350"/>
            <a:ext cx="6878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>
                <a:solidFill>
                  <a:srgbClr val="7030A0"/>
                </a:solidFill>
              </a:rPr>
              <a:t>ACL ESSENTIALS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58250945"/>
              </p:ext>
            </p:extLst>
          </p:nvPr>
        </p:nvGraphicFramePr>
        <p:xfrm>
          <a:off x="377505" y="2273417"/>
          <a:ext cx="8456102" cy="4244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8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ACL Essentials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787" y="1753299"/>
            <a:ext cx="73964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ZA" sz="2000" dirty="0"/>
              <a:t>Analysis Apps cover 13 business processes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ZA" sz="2000" dirty="0"/>
              <a:t>Standardised on multiple ERP software solutions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ZA" sz="2000" dirty="0"/>
              <a:t>Drives high value customer solutions 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ZA" sz="2000" dirty="0"/>
              <a:t>Achieves annuity revenue for ACL and its partners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ZA" sz="2000" dirty="0"/>
              <a:t>Wizard driven implementation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ZA" sz="2000" dirty="0"/>
              <a:t>Concurrent with ACL licensing (Launchpad)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endParaRPr lang="en-ZA" sz="2000" dirty="0"/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endParaRPr lang="en-ZA" sz="2000" dirty="0"/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353105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is it a winning Formula?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787" y="1518407"/>
            <a:ext cx="73964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en-ZA" sz="2000" dirty="0"/>
              <a:t>Turns a software conversation into a SOLUTION SELL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en-ZA" sz="2000" dirty="0"/>
              <a:t>Doubles or Trebles the analytics revenue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en-ZA" sz="2000" dirty="0"/>
              <a:t>Customer understands the content more than the software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en-ZA" sz="2000" dirty="0"/>
              <a:t>Drives annuity revenue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</a:pPr>
            <a:endParaRPr lang="en-ZA" sz="2000" dirty="0"/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en-ZA" sz="2000" dirty="0"/>
              <a:t>RESULT = </a:t>
            </a:r>
            <a:r>
              <a:rPr lang="en-ZA" sz="2000" dirty="0">
                <a:solidFill>
                  <a:srgbClr val="7030A0"/>
                </a:solidFill>
              </a:rPr>
              <a:t>117</a:t>
            </a:r>
            <a:r>
              <a:rPr lang="en-ZA" sz="2000" dirty="0"/>
              <a:t> Installed Analysis Apps at Customers to-date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ZA" sz="2000" dirty="0"/>
              <a:t>South America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ZA" sz="2000" dirty="0"/>
              <a:t>USA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ZA" sz="2000" dirty="0"/>
              <a:t>Africa</a:t>
            </a:r>
          </a:p>
          <a:p>
            <a:pPr>
              <a:lnSpc>
                <a:spcPct val="150000"/>
              </a:lnSpc>
              <a:buClr>
                <a:srgbClr val="7030A0"/>
              </a:buClr>
            </a:pP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253552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Essentials Apps Available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5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1324</Words>
  <Application>Microsoft Office PowerPoint</Application>
  <PresentationFormat>On-screen Show (4:3)</PresentationFormat>
  <Paragraphs>250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Office Theme</vt:lpstr>
      <vt:lpstr>Presentation</vt:lpstr>
      <vt:lpstr>Worksheet</vt:lpstr>
      <vt:lpstr>Welcome to ACL Essentials</vt:lpstr>
      <vt:lpstr>AGENDA</vt:lpstr>
      <vt:lpstr>Our Mission</vt:lpstr>
      <vt:lpstr>Creating a world where audit,  risk &amp; compliance professionals  are an organization’s  most sought-after people  </vt:lpstr>
      <vt:lpstr>Objectives</vt:lpstr>
      <vt:lpstr>The Solution</vt:lpstr>
      <vt:lpstr>ACL Essentials Overview</vt:lpstr>
      <vt:lpstr>Why is it a winning Formula? </vt:lpstr>
      <vt:lpstr>Essentials Apps Available</vt:lpstr>
      <vt:lpstr>PowerPoint Presentation</vt:lpstr>
      <vt:lpstr>PowerPoint Presentation</vt:lpstr>
      <vt:lpstr>Demo Available Globally</vt:lpstr>
      <vt:lpstr>PowerPoint Presentation</vt:lpstr>
      <vt:lpstr>Multiple-Interpretations Ready to Demonstrate</vt:lpstr>
      <vt:lpstr>ACL Essentials Documentation</vt:lpstr>
      <vt:lpstr>PowerPoint Presentation</vt:lpstr>
      <vt:lpstr>PowerPoint Presentation</vt:lpstr>
      <vt:lpstr>ACL Essentials Implementation</vt:lpstr>
      <vt:lpstr>High Level Implementation Process</vt:lpstr>
      <vt:lpstr>Wizard-driven Approach using “QuICK”</vt:lpstr>
      <vt:lpstr>QuICK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Carmichael</dc:creator>
  <cp:lastModifiedBy>Rachela Shachman</cp:lastModifiedBy>
  <cp:revision>56</cp:revision>
  <dcterms:created xsi:type="dcterms:W3CDTF">2017-02-16T07:09:06Z</dcterms:created>
  <dcterms:modified xsi:type="dcterms:W3CDTF">2017-05-03T10:41:30Z</dcterms:modified>
</cp:coreProperties>
</file>